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0" r:id="rId4"/>
    <p:sldMasterId id="2147483682" r:id="rId5"/>
    <p:sldMasterId id="2147483697" r:id="rId6"/>
  </p:sldMasterIdLst>
  <p:notesMasterIdLst>
    <p:notesMasterId r:id="rId23"/>
  </p:notesMasterIdLst>
  <p:sldIdLst>
    <p:sldId id="290" r:id="rId7"/>
    <p:sldId id="3579" r:id="rId8"/>
    <p:sldId id="259" r:id="rId9"/>
    <p:sldId id="3603" r:id="rId10"/>
    <p:sldId id="3600" r:id="rId11"/>
    <p:sldId id="5142" r:id="rId12"/>
    <p:sldId id="1535" r:id="rId13"/>
    <p:sldId id="1904" r:id="rId14"/>
    <p:sldId id="1924" r:id="rId15"/>
    <p:sldId id="258" r:id="rId16"/>
    <p:sldId id="301" r:id="rId17"/>
    <p:sldId id="293" r:id="rId18"/>
    <p:sldId id="300" r:id="rId19"/>
    <p:sldId id="311" r:id="rId20"/>
    <p:sldId id="313" r:id="rId21"/>
    <p:sldId id="273"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23" userDrawn="1">
          <p15:clr>
            <a:srgbClr val="A4A3A4"/>
          </p15:clr>
        </p15:guide>
        <p15:guide id="2" pos="325" userDrawn="1">
          <p15:clr>
            <a:srgbClr val="A4A3A4"/>
          </p15:clr>
        </p15:guide>
        <p15:guide id="3" orient="horz" pos="3997" userDrawn="1">
          <p15:clr>
            <a:srgbClr val="A4A3A4"/>
          </p15:clr>
        </p15:guide>
        <p15:guide id="4" pos="7355" userDrawn="1">
          <p15:clr>
            <a:srgbClr val="A4A3A4"/>
          </p15:clr>
        </p15:guide>
        <p15:guide id="5" pos="3840" userDrawn="1">
          <p15:clr>
            <a:srgbClr val="A4A3A4"/>
          </p15:clr>
        </p15:guide>
        <p15:guide id="6" orient="horz" pos="935" userDrawn="1">
          <p15:clr>
            <a:srgbClr val="A4A3A4"/>
          </p15:clr>
        </p15:guide>
        <p15:guide id="7" orient="horz" pos="3770" userDrawn="1">
          <p15:clr>
            <a:srgbClr val="A4A3A4"/>
          </p15:clr>
        </p15:guide>
        <p15:guide id="8" pos="937"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E2D62"/>
    <a:srgbClr val="676767"/>
    <a:srgbClr val="FFFFFF"/>
    <a:srgbClr val="5F5F5F"/>
    <a:srgbClr val="777777"/>
    <a:srgbClr val="FBBB10"/>
    <a:srgbClr val="E94D36"/>
    <a:srgbClr val="34D5AE"/>
    <a:srgbClr val="BE2BBB"/>
    <a:srgbClr val="008AA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424" autoAdjust="0"/>
    <p:restoredTop sz="72026" autoAdjust="0"/>
  </p:normalViewPr>
  <p:slideViewPr>
    <p:cSldViewPr snapToGrid="0" snapToObjects="1">
      <p:cViewPr>
        <p:scale>
          <a:sx n="48" d="100"/>
          <a:sy n="48" d="100"/>
        </p:scale>
        <p:origin x="372" y="24"/>
      </p:cViewPr>
      <p:guideLst>
        <p:guide orient="horz" pos="323"/>
        <p:guide pos="325"/>
        <p:guide orient="horz" pos="3997"/>
        <p:guide pos="7355"/>
        <p:guide pos="3840"/>
        <p:guide orient="horz" pos="935"/>
        <p:guide orient="horz" pos="3770"/>
        <p:guide pos="937"/>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notesMaster" Target="notesMasters/notesMaster1.xml"/><Relationship Id="rId28" Type="http://schemas.microsoft.com/office/2016/11/relationships/changesInfo" Target="changesInfos/changesInfo1.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mes Dracott - EPSRC UKRI" userId="987ce404-7538-48bc-b0ca-66ad27c81e0e" providerId="ADAL" clId="{667162A6-B608-4BC3-AE1F-D546D704DD2B}"/>
    <pc:docChg chg="modSld">
      <pc:chgData name="James Dracott - EPSRC UKRI" userId="987ce404-7538-48bc-b0ca-66ad27c81e0e" providerId="ADAL" clId="{667162A6-B608-4BC3-AE1F-D546D704DD2B}" dt="2022-07-11T20:25:53.365" v="6" actId="6549"/>
      <pc:docMkLst>
        <pc:docMk/>
      </pc:docMkLst>
      <pc:sldChg chg="modNotesTx">
        <pc:chgData name="James Dracott - EPSRC UKRI" userId="987ce404-7538-48bc-b0ca-66ad27c81e0e" providerId="ADAL" clId="{667162A6-B608-4BC3-AE1F-D546D704DD2B}" dt="2022-07-11T20:24:51.824" v="3" actId="6549"/>
        <pc:sldMkLst>
          <pc:docMk/>
          <pc:sldMk cId="2185692126" sldId="258"/>
        </pc:sldMkLst>
      </pc:sldChg>
      <pc:sldChg chg="modNotesTx">
        <pc:chgData name="James Dracott - EPSRC UKRI" userId="987ce404-7538-48bc-b0ca-66ad27c81e0e" providerId="ADAL" clId="{667162A6-B608-4BC3-AE1F-D546D704DD2B}" dt="2022-07-11T20:25:31.416" v="5" actId="6549"/>
        <pc:sldMkLst>
          <pc:docMk/>
          <pc:sldMk cId="282730942" sldId="273"/>
        </pc:sldMkLst>
      </pc:sldChg>
      <pc:sldChg chg="modNotesTx">
        <pc:chgData name="James Dracott - EPSRC UKRI" userId="987ce404-7538-48bc-b0ca-66ad27c81e0e" providerId="ADAL" clId="{667162A6-B608-4BC3-AE1F-D546D704DD2B}" dt="2022-07-11T20:25:53.365" v="6" actId="6549"/>
        <pc:sldMkLst>
          <pc:docMk/>
          <pc:sldMk cId="4048233381" sldId="290"/>
        </pc:sldMkLst>
      </pc:sldChg>
      <pc:sldChg chg="modNotesTx">
        <pc:chgData name="James Dracott - EPSRC UKRI" userId="987ce404-7538-48bc-b0ca-66ad27c81e0e" providerId="ADAL" clId="{667162A6-B608-4BC3-AE1F-D546D704DD2B}" dt="2022-07-11T20:24:44.320" v="1" actId="6549"/>
        <pc:sldMkLst>
          <pc:docMk/>
          <pc:sldMk cId="2754854377" sldId="293"/>
        </pc:sldMkLst>
      </pc:sldChg>
      <pc:sldChg chg="modNotesTx">
        <pc:chgData name="James Dracott - EPSRC UKRI" userId="987ce404-7538-48bc-b0ca-66ad27c81e0e" providerId="ADAL" clId="{667162A6-B608-4BC3-AE1F-D546D704DD2B}" dt="2022-07-11T20:24:48.870" v="2" actId="6549"/>
        <pc:sldMkLst>
          <pc:docMk/>
          <pc:sldMk cId="0" sldId="301"/>
        </pc:sldMkLst>
      </pc:sldChg>
      <pc:sldChg chg="modNotesTx">
        <pc:chgData name="James Dracott - EPSRC UKRI" userId="987ce404-7538-48bc-b0ca-66ad27c81e0e" providerId="ADAL" clId="{667162A6-B608-4BC3-AE1F-D546D704DD2B}" dt="2022-07-11T20:24:36.546" v="0" actId="6549"/>
        <pc:sldMkLst>
          <pc:docMk/>
          <pc:sldMk cId="1586995237" sldId="313"/>
        </pc:sldMkLst>
      </pc:sldChg>
      <pc:sldChg chg="modNotesTx">
        <pc:chgData name="James Dracott - EPSRC UKRI" userId="987ce404-7538-48bc-b0ca-66ad27c81e0e" providerId="ADAL" clId="{667162A6-B608-4BC3-AE1F-D546D704DD2B}" dt="2022-07-11T20:25:01.236" v="4" actId="6549"/>
        <pc:sldMkLst>
          <pc:docMk/>
          <pc:sldMk cId="3492678554" sldId="5142"/>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98965B9-668F-4FFD-B733-C60B32881B76}" type="doc">
      <dgm:prSet loTypeId="urn:microsoft.com/office/officeart/2005/8/layout/process1" loCatId="process" qsTypeId="urn:microsoft.com/office/officeart/2005/8/quickstyle/simple5" qsCatId="simple" csTypeId="urn:microsoft.com/office/officeart/2005/8/colors/colorful4" csCatId="colorful" phldr="1"/>
      <dgm:spPr/>
    </dgm:pt>
    <dgm:pt modelId="{5B200C53-B87C-4499-A285-A4A0E56131A6}">
      <dgm:prSet phldrT="[Text]" custT="1"/>
      <dgm:spPr/>
      <dgm:t>
        <a:bodyPr/>
        <a:lstStyle/>
        <a:p>
          <a:r>
            <a:rPr lang="en-GB" sz="1800"/>
            <a:t>AI is a key </a:t>
          </a:r>
          <a:r>
            <a:rPr lang="en-GB" sz="1800" b="1"/>
            <a:t>strategic priority technology for the UK</a:t>
          </a:r>
          <a:r>
            <a:rPr lang="en-GB" sz="1800"/>
            <a:t>, it shows huge potential to transform society, the economy, and help us tackle environmental challenges</a:t>
          </a:r>
          <a:endParaRPr lang="en-GB" sz="1800" dirty="0"/>
        </a:p>
      </dgm:t>
    </dgm:pt>
    <dgm:pt modelId="{55A9EF33-9E71-45D7-8925-0C44D46DA144}" type="parTrans" cxnId="{8780EB58-9D6A-4026-94E8-92109264CBF9}">
      <dgm:prSet/>
      <dgm:spPr/>
      <dgm:t>
        <a:bodyPr/>
        <a:lstStyle/>
        <a:p>
          <a:endParaRPr lang="en-GB" sz="1800"/>
        </a:p>
      </dgm:t>
    </dgm:pt>
    <dgm:pt modelId="{0A914293-F4E9-4B49-A1F7-A3D9277A0EC7}" type="sibTrans" cxnId="{8780EB58-9D6A-4026-94E8-92109264CBF9}">
      <dgm:prSet custT="1"/>
      <dgm:spPr/>
      <dgm:t>
        <a:bodyPr/>
        <a:lstStyle/>
        <a:p>
          <a:endParaRPr lang="en-GB" sz="1800" dirty="0"/>
        </a:p>
      </dgm:t>
    </dgm:pt>
    <dgm:pt modelId="{7D5540C8-35A7-4C7B-8788-2AD27CE556D0}">
      <dgm:prSet phldrT="[Text]" custT="1"/>
      <dgm:spPr/>
      <dgm:t>
        <a:bodyPr/>
        <a:lstStyle/>
        <a:p>
          <a:r>
            <a:rPr lang="en-GB" sz="1800" dirty="0"/>
            <a:t>Through the </a:t>
          </a:r>
          <a:r>
            <a:rPr lang="en-GB" sz="1800" b="1" dirty="0"/>
            <a:t>UKRI AI Review</a:t>
          </a:r>
          <a:r>
            <a:rPr lang="en-GB" sz="1800" dirty="0"/>
            <a:t> we have sought to understand the complex UK AI R&amp;I landscape, and to set out a clear vision and ambition for the role of the research and innovation community and our plans to support AI research</a:t>
          </a:r>
        </a:p>
      </dgm:t>
    </dgm:pt>
    <dgm:pt modelId="{9D3F9074-7E7E-4B36-B975-09EF4E3C6B14}" type="parTrans" cxnId="{44BBD80C-7C00-493D-A752-4C5EC69052C8}">
      <dgm:prSet/>
      <dgm:spPr/>
      <dgm:t>
        <a:bodyPr/>
        <a:lstStyle/>
        <a:p>
          <a:endParaRPr lang="en-GB" sz="1800"/>
        </a:p>
      </dgm:t>
    </dgm:pt>
    <dgm:pt modelId="{E953E318-904C-498D-BE84-A3E3C55EA2A8}" type="sibTrans" cxnId="{44BBD80C-7C00-493D-A752-4C5EC69052C8}">
      <dgm:prSet custT="1"/>
      <dgm:spPr/>
      <dgm:t>
        <a:bodyPr/>
        <a:lstStyle/>
        <a:p>
          <a:endParaRPr lang="en-GB" sz="1800" dirty="0"/>
        </a:p>
      </dgm:t>
    </dgm:pt>
    <dgm:pt modelId="{5D70E6FF-6006-44F1-87C2-CC7E4B3F7B49}">
      <dgm:prSet phldrT="[Text]" custT="1"/>
      <dgm:spPr/>
      <dgm:t>
        <a:bodyPr/>
        <a:lstStyle/>
        <a:p>
          <a:r>
            <a:rPr lang="en-GB" sz="1800" dirty="0"/>
            <a:t>The </a:t>
          </a:r>
          <a:r>
            <a:rPr lang="en-GB" sz="1800" b="1" dirty="0"/>
            <a:t>UKRI Statement of Opportunities on AI </a:t>
          </a:r>
          <a:r>
            <a:rPr lang="en-GB" sz="1800" b="0" dirty="0"/>
            <a:t>in conjunction with the </a:t>
          </a:r>
          <a:r>
            <a:rPr lang="en-GB" sz="1800" b="1" dirty="0"/>
            <a:t>National AI strategy </a:t>
          </a:r>
          <a:r>
            <a:rPr lang="en-GB" sz="1800" dirty="0"/>
            <a:t>sets our vision and aspirations to support a world leading, highly interconnected &amp; interdisciplinary UK research &amp; innovation ecosystem</a:t>
          </a:r>
        </a:p>
      </dgm:t>
    </dgm:pt>
    <dgm:pt modelId="{8634A7FC-8E2F-4056-B43F-6F3ADDFBCC03}" type="parTrans" cxnId="{F5149BE9-405A-47A9-A95A-F41B687478CE}">
      <dgm:prSet/>
      <dgm:spPr/>
      <dgm:t>
        <a:bodyPr/>
        <a:lstStyle/>
        <a:p>
          <a:endParaRPr lang="en-GB" sz="1800"/>
        </a:p>
      </dgm:t>
    </dgm:pt>
    <dgm:pt modelId="{78715352-6936-41AD-AAEE-055D88923BA6}" type="sibTrans" cxnId="{F5149BE9-405A-47A9-A95A-F41B687478CE}">
      <dgm:prSet/>
      <dgm:spPr/>
      <dgm:t>
        <a:bodyPr/>
        <a:lstStyle/>
        <a:p>
          <a:endParaRPr lang="en-GB" sz="1800"/>
        </a:p>
      </dgm:t>
    </dgm:pt>
    <dgm:pt modelId="{DDD126E5-CB53-49E9-A877-5630542F9368}">
      <dgm:prSet/>
      <dgm:spPr/>
      <dgm:t>
        <a:bodyPr/>
        <a:lstStyle/>
        <a:p>
          <a:r>
            <a:rPr lang="en-GB" dirty="0"/>
            <a:t>Now we will build on our existing investments, working with stakeholders to </a:t>
          </a:r>
          <a:r>
            <a:rPr lang="en-GB" b="1" dirty="0"/>
            <a:t>develop plans</a:t>
          </a:r>
          <a:r>
            <a:rPr lang="en-GB" dirty="0"/>
            <a:t> for supporting AI research and innovation, and build towards a unified UKRI AI Programme</a:t>
          </a:r>
        </a:p>
      </dgm:t>
    </dgm:pt>
    <dgm:pt modelId="{EC8D5489-5625-433D-A3A0-C5F27237AAD8}" type="parTrans" cxnId="{BB931487-04F0-4059-8EA8-8BDE833575E6}">
      <dgm:prSet/>
      <dgm:spPr/>
      <dgm:t>
        <a:bodyPr/>
        <a:lstStyle/>
        <a:p>
          <a:endParaRPr lang="en-GB"/>
        </a:p>
      </dgm:t>
    </dgm:pt>
    <dgm:pt modelId="{336A8D2A-1A3C-491A-8D85-2CD00ED5DC3A}" type="sibTrans" cxnId="{BB931487-04F0-4059-8EA8-8BDE833575E6}">
      <dgm:prSet/>
      <dgm:spPr/>
      <dgm:t>
        <a:bodyPr/>
        <a:lstStyle/>
        <a:p>
          <a:endParaRPr lang="en-GB"/>
        </a:p>
      </dgm:t>
    </dgm:pt>
    <dgm:pt modelId="{DAF95CB4-6149-4DA0-8519-2CAE79D505BF}" type="pres">
      <dgm:prSet presAssocID="{798965B9-668F-4FFD-B733-C60B32881B76}" presName="Name0" presStyleCnt="0">
        <dgm:presLayoutVars>
          <dgm:dir/>
          <dgm:resizeHandles val="exact"/>
        </dgm:presLayoutVars>
      </dgm:prSet>
      <dgm:spPr/>
    </dgm:pt>
    <dgm:pt modelId="{2DE2304B-5055-42ED-B605-22A67E97896C}" type="pres">
      <dgm:prSet presAssocID="{5B200C53-B87C-4499-A285-A4A0E56131A6}" presName="node" presStyleLbl="node1" presStyleIdx="0" presStyleCnt="4" custScaleX="155667" custScaleY="151319" custLinFactNeighborX="-2856" custLinFactNeighborY="268">
        <dgm:presLayoutVars>
          <dgm:bulletEnabled val="1"/>
        </dgm:presLayoutVars>
      </dgm:prSet>
      <dgm:spPr/>
    </dgm:pt>
    <dgm:pt modelId="{BE3D564D-D321-4A6D-B230-5BA3E1EE7DB3}" type="pres">
      <dgm:prSet presAssocID="{0A914293-F4E9-4B49-A1F7-A3D9277A0EC7}" presName="sibTrans" presStyleLbl="sibTrans2D1" presStyleIdx="0" presStyleCnt="3"/>
      <dgm:spPr/>
    </dgm:pt>
    <dgm:pt modelId="{E979BE1F-F4B0-4F9E-AA62-3FEC09832F3F}" type="pres">
      <dgm:prSet presAssocID="{0A914293-F4E9-4B49-A1F7-A3D9277A0EC7}" presName="connectorText" presStyleLbl="sibTrans2D1" presStyleIdx="0" presStyleCnt="3"/>
      <dgm:spPr/>
    </dgm:pt>
    <dgm:pt modelId="{B16A8E04-6991-4DF9-AF8E-A194A6435ABB}" type="pres">
      <dgm:prSet presAssocID="{7D5540C8-35A7-4C7B-8788-2AD27CE556D0}" presName="node" presStyleLbl="node1" presStyleIdx="1" presStyleCnt="4" custScaleX="147260" custScaleY="151319" custLinFactNeighborX="3809" custLinFactNeighborY="-328">
        <dgm:presLayoutVars>
          <dgm:bulletEnabled val="1"/>
        </dgm:presLayoutVars>
      </dgm:prSet>
      <dgm:spPr/>
    </dgm:pt>
    <dgm:pt modelId="{CF47AD89-6A70-4A6F-854A-0F9E27A33CFC}" type="pres">
      <dgm:prSet presAssocID="{E953E318-904C-498D-BE84-A3E3C55EA2A8}" presName="sibTrans" presStyleLbl="sibTrans2D1" presStyleIdx="1" presStyleCnt="3"/>
      <dgm:spPr/>
    </dgm:pt>
    <dgm:pt modelId="{29745236-47C2-43BA-B5CB-41573282081F}" type="pres">
      <dgm:prSet presAssocID="{E953E318-904C-498D-BE84-A3E3C55EA2A8}" presName="connectorText" presStyleLbl="sibTrans2D1" presStyleIdx="1" presStyleCnt="3"/>
      <dgm:spPr/>
    </dgm:pt>
    <dgm:pt modelId="{EC5DA13C-3B27-4880-8232-E88EFB457517}" type="pres">
      <dgm:prSet presAssocID="{5D70E6FF-6006-44F1-87C2-CC7E4B3F7B49}" presName="node" presStyleLbl="node1" presStyleIdx="2" presStyleCnt="4" custScaleX="153829" custScaleY="151319">
        <dgm:presLayoutVars>
          <dgm:bulletEnabled val="1"/>
        </dgm:presLayoutVars>
      </dgm:prSet>
      <dgm:spPr/>
    </dgm:pt>
    <dgm:pt modelId="{5D269BFD-9EBA-4606-803B-24E7E599ED03}" type="pres">
      <dgm:prSet presAssocID="{78715352-6936-41AD-AAEE-055D88923BA6}" presName="sibTrans" presStyleLbl="sibTrans2D1" presStyleIdx="2" presStyleCnt="3"/>
      <dgm:spPr/>
    </dgm:pt>
    <dgm:pt modelId="{EF1DADE5-C31B-41A3-BE82-8A38C416616D}" type="pres">
      <dgm:prSet presAssocID="{78715352-6936-41AD-AAEE-055D88923BA6}" presName="connectorText" presStyleLbl="sibTrans2D1" presStyleIdx="2" presStyleCnt="3"/>
      <dgm:spPr/>
    </dgm:pt>
    <dgm:pt modelId="{BC93D80F-6A81-4CE2-9492-0D4B24304F04}" type="pres">
      <dgm:prSet presAssocID="{DDD126E5-CB53-49E9-A877-5630542F9368}" presName="node" presStyleLbl="node1" presStyleIdx="3" presStyleCnt="4" custScaleX="151948" custScaleY="149518">
        <dgm:presLayoutVars>
          <dgm:bulletEnabled val="1"/>
        </dgm:presLayoutVars>
      </dgm:prSet>
      <dgm:spPr/>
    </dgm:pt>
  </dgm:ptLst>
  <dgm:cxnLst>
    <dgm:cxn modelId="{44BBD80C-7C00-493D-A752-4C5EC69052C8}" srcId="{798965B9-668F-4FFD-B733-C60B32881B76}" destId="{7D5540C8-35A7-4C7B-8788-2AD27CE556D0}" srcOrd="1" destOrd="0" parTransId="{9D3F9074-7E7E-4B36-B975-09EF4E3C6B14}" sibTransId="{E953E318-904C-498D-BE84-A3E3C55EA2A8}"/>
    <dgm:cxn modelId="{619E9023-1BAA-40EA-A81B-97BF632CC16F}" type="presOf" srcId="{5D70E6FF-6006-44F1-87C2-CC7E4B3F7B49}" destId="{EC5DA13C-3B27-4880-8232-E88EFB457517}" srcOrd="0" destOrd="0" presId="urn:microsoft.com/office/officeart/2005/8/layout/process1"/>
    <dgm:cxn modelId="{C31D8226-21FE-49FA-9CA2-6D17B4523795}" type="presOf" srcId="{78715352-6936-41AD-AAEE-055D88923BA6}" destId="{EF1DADE5-C31B-41A3-BE82-8A38C416616D}" srcOrd="1" destOrd="0" presId="urn:microsoft.com/office/officeart/2005/8/layout/process1"/>
    <dgm:cxn modelId="{EFCB592C-85A0-41F7-8746-29FE2C6921F8}" type="presOf" srcId="{0A914293-F4E9-4B49-A1F7-A3D9277A0EC7}" destId="{E979BE1F-F4B0-4F9E-AA62-3FEC09832F3F}" srcOrd="1" destOrd="0" presId="urn:microsoft.com/office/officeart/2005/8/layout/process1"/>
    <dgm:cxn modelId="{01F2AC46-B153-40E8-810C-C9991B7D8E57}" type="presOf" srcId="{5B200C53-B87C-4499-A285-A4A0E56131A6}" destId="{2DE2304B-5055-42ED-B605-22A67E97896C}" srcOrd="0" destOrd="0" presId="urn:microsoft.com/office/officeart/2005/8/layout/process1"/>
    <dgm:cxn modelId="{5DC3874D-DD25-4588-A250-4283B65DB62E}" type="presOf" srcId="{0A914293-F4E9-4B49-A1F7-A3D9277A0EC7}" destId="{BE3D564D-D321-4A6D-B230-5BA3E1EE7DB3}" srcOrd="0" destOrd="0" presId="urn:microsoft.com/office/officeart/2005/8/layout/process1"/>
    <dgm:cxn modelId="{8780EB58-9D6A-4026-94E8-92109264CBF9}" srcId="{798965B9-668F-4FFD-B733-C60B32881B76}" destId="{5B200C53-B87C-4499-A285-A4A0E56131A6}" srcOrd="0" destOrd="0" parTransId="{55A9EF33-9E71-45D7-8925-0C44D46DA144}" sibTransId="{0A914293-F4E9-4B49-A1F7-A3D9277A0EC7}"/>
    <dgm:cxn modelId="{71187359-3444-4063-A9D4-FE5302BDF294}" type="presOf" srcId="{798965B9-668F-4FFD-B733-C60B32881B76}" destId="{DAF95CB4-6149-4DA0-8519-2CAE79D505BF}" srcOrd="0" destOrd="0" presId="urn:microsoft.com/office/officeart/2005/8/layout/process1"/>
    <dgm:cxn modelId="{BB931487-04F0-4059-8EA8-8BDE833575E6}" srcId="{798965B9-668F-4FFD-B733-C60B32881B76}" destId="{DDD126E5-CB53-49E9-A877-5630542F9368}" srcOrd="3" destOrd="0" parTransId="{EC8D5489-5625-433D-A3A0-C5F27237AAD8}" sibTransId="{336A8D2A-1A3C-491A-8D85-2CD00ED5DC3A}"/>
    <dgm:cxn modelId="{1C764F87-8421-4233-A9ED-CC97AE5054BB}" type="presOf" srcId="{DDD126E5-CB53-49E9-A877-5630542F9368}" destId="{BC93D80F-6A81-4CE2-9492-0D4B24304F04}" srcOrd="0" destOrd="0" presId="urn:microsoft.com/office/officeart/2005/8/layout/process1"/>
    <dgm:cxn modelId="{6B776BBE-DA45-4424-8027-5D0B116FF5C4}" type="presOf" srcId="{E953E318-904C-498D-BE84-A3E3C55EA2A8}" destId="{29745236-47C2-43BA-B5CB-41573282081F}" srcOrd="1" destOrd="0" presId="urn:microsoft.com/office/officeart/2005/8/layout/process1"/>
    <dgm:cxn modelId="{50A728D3-A179-49CF-ACEE-2865F1BAF5A1}" type="presOf" srcId="{78715352-6936-41AD-AAEE-055D88923BA6}" destId="{5D269BFD-9EBA-4606-803B-24E7E599ED03}" srcOrd="0" destOrd="0" presId="urn:microsoft.com/office/officeart/2005/8/layout/process1"/>
    <dgm:cxn modelId="{DC589EDD-A8C5-4856-AE17-15059FED6EF5}" type="presOf" srcId="{7D5540C8-35A7-4C7B-8788-2AD27CE556D0}" destId="{B16A8E04-6991-4DF9-AF8E-A194A6435ABB}" srcOrd="0" destOrd="0" presId="urn:microsoft.com/office/officeart/2005/8/layout/process1"/>
    <dgm:cxn modelId="{F5149BE9-405A-47A9-A95A-F41B687478CE}" srcId="{798965B9-668F-4FFD-B733-C60B32881B76}" destId="{5D70E6FF-6006-44F1-87C2-CC7E4B3F7B49}" srcOrd="2" destOrd="0" parTransId="{8634A7FC-8E2F-4056-B43F-6F3ADDFBCC03}" sibTransId="{78715352-6936-41AD-AAEE-055D88923BA6}"/>
    <dgm:cxn modelId="{76D984F2-B048-4AE6-829D-3F2D56152A02}" type="presOf" srcId="{E953E318-904C-498D-BE84-A3E3C55EA2A8}" destId="{CF47AD89-6A70-4A6F-854A-0F9E27A33CFC}" srcOrd="0" destOrd="0" presId="urn:microsoft.com/office/officeart/2005/8/layout/process1"/>
    <dgm:cxn modelId="{48A7164E-10FB-4467-8217-B4CBE5418E54}" type="presParOf" srcId="{DAF95CB4-6149-4DA0-8519-2CAE79D505BF}" destId="{2DE2304B-5055-42ED-B605-22A67E97896C}" srcOrd="0" destOrd="0" presId="urn:microsoft.com/office/officeart/2005/8/layout/process1"/>
    <dgm:cxn modelId="{C612C61B-6D13-4744-A0A3-A682EACD645E}" type="presParOf" srcId="{DAF95CB4-6149-4DA0-8519-2CAE79D505BF}" destId="{BE3D564D-D321-4A6D-B230-5BA3E1EE7DB3}" srcOrd="1" destOrd="0" presId="urn:microsoft.com/office/officeart/2005/8/layout/process1"/>
    <dgm:cxn modelId="{4CAD2BE4-C663-4263-8669-0EFB7A0E0FAF}" type="presParOf" srcId="{BE3D564D-D321-4A6D-B230-5BA3E1EE7DB3}" destId="{E979BE1F-F4B0-4F9E-AA62-3FEC09832F3F}" srcOrd="0" destOrd="0" presId="urn:microsoft.com/office/officeart/2005/8/layout/process1"/>
    <dgm:cxn modelId="{93F620D8-FC5D-419F-9ACD-6BDB9C747AB2}" type="presParOf" srcId="{DAF95CB4-6149-4DA0-8519-2CAE79D505BF}" destId="{B16A8E04-6991-4DF9-AF8E-A194A6435ABB}" srcOrd="2" destOrd="0" presId="urn:microsoft.com/office/officeart/2005/8/layout/process1"/>
    <dgm:cxn modelId="{74535276-F6BF-46F9-9D35-9086598BE877}" type="presParOf" srcId="{DAF95CB4-6149-4DA0-8519-2CAE79D505BF}" destId="{CF47AD89-6A70-4A6F-854A-0F9E27A33CFC}" srcOrd="3" destOrd="0" presId="urn:microsoft.com/office/officeart/2005/8/layout/process1"/>
    <dgm:cxn modelId="{32C96EC1-4080-4C76-AF4B-720E0B368B34}" type="presParOf" srcId="{CF47AD89-6A70-4A6F-854A-0F9E27A33CFC}" destId="{29745236-47C2-43BA-B5CB-41573282081F}" srcOrd="0" destOrd="0" presId="urn:microsoft.com/office/officeart/2005/8/layout/process1"/>
    <dgm:cxn modelId="{3F140A40-C952-4E1E-BAC6-A52265A95ED8}" type="presParOf" srcId="{DAF95CB4-6149-4DA0-8519-2CAE79D505BF}" destId="{EC5DA13C-3B27-4880-8232-E88EFB457517}" srcOrd="4" destOrd="0" presId="urn:microsoft.com/office/officeart/2005/8/layout/process1"/>
    <dgm:cxn modelId="{90A72D60-2FD1-4F70-AA16-CA233E3638C3}" type="presParOf" srcId="{DAF95CB4-6149-4DA0-8519-2CAE79D505BF}" destId="{5D269BFD-9EBA-4606-803B-24E7E599ED03}" srcOrd="5" destOrd="0" presId="urn:microsoft.com/office/officeart/2005/8/layout/process1"/>
    <dgm:cxn modelId="{0F3FC997-4A5F-4ADC-85DC-30A2EF764E57}" type="presParOf" srcId="{5D269BFD-9EBA-4606-803B-24E7E599ED03}" destId="{EF1DADE5-C31B-41A3-BE82-8A38C416616D}" srcOrd="0" destOrd="0" presId="urn:microsoft.com/office/officeart/2005/8/layout/process1"/>
    <dgm:cxn modelId="{203410E3-A0B2-4005-9819-5F9FEFB0E444}" type="presParOf" srcId="{DAF95CB4-6149-4DA0-8519-2CAE79D505BF}" destId="{BC93D80F-6A81-4CE2-9492-0D4B24304F04}" srcOrd="6"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E2304B-5055-42ED-B605-22A67E97896C}">
      <dsp:nvSpPr>
        <dsp:cNvPr id="0" name=""/>
        <dsp:cNvSpPr/>
      </dsp:nvSpPr>
      <dsp:spPr>
        <a:xfrm>
          <a:off x="0" y="0"/>
          <a:ext cx="2375358" cy="4228051"/>
        </a:xfrm>
        <a:prstGeom prst="roundRect">
          <a:avLst>
            <a:gd name="adj" fmla="val 1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a:t>AI is a key </a:t>
          </a:r>
          <a:r>
            <a:rPr lang="en-GB" sz="1800" b="1" kern="1200"/>
            <a:t>strategic priority technology for the UK</a:t>
          </a:r>
          <a:r>
            <a:rPr lang="en-GB" sz="1800" kern="1200"/>
            <a:t>, it shows huge potential to transform society, the economy, and help us tackle environmental challenges</a:t>
          </a:r>
          <a:endParaRPr lang="en-GB" sz="1800" kern="1200" dirty="0"/>
        </a:p>
      </dsp:txBody>
      <dsp:txXfrm>
        <a:off x="69572" y="69572"/>
        <a:ext cx="2236214" cy="4088907"/>
      </dsp:txXfrm>
    </dsp:sp>
    <dsp:sp modelId="{BE3D564D-D321-4A6D-B230-5BA3E1EE7DB3}">
      <dsp:nvSpPr>
        <dsp:cNvPr id="0" name=""/>
        <dsp:cNvSpPr/>
      </dsp:nvSpPr>
      <dsp:spPr>
        <a:xfrm>
          <a:off x="2535354" y="1924811"/>
          <a:ext cx="339190" cy="378428"/>
        </a:xfrm>
        <a:prstGeom prst="rightArrow">
          <a:avLst>
            <a:gd name="adj1" fmla="val 60000"/>
            <a:gd name="adj2" fmla="val 5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GB" sz="1800" kern="1200" dirty="0"/>
        </a:p>
      </dsp:txBody>
      <dsp:txXfrm>
        <a:off x="2535354" y="2000497"/>
        <a:ext cx="237433" cy="227056"/>
      </dsp:txXfrm>
    </dsp:sp>
    <dsp:sp modelId="{B16A8E04-6991-4DF9-AF8E-A194A6435ABB}">
      <dsp:nvSpPr>
        <dsp:cNvPr id="0" name=""/>
        <dsp:cNvSpPr/>
      </dsp:nvSpPr>
      <dsp:spPr>
        <a:xfrm>
          <a:off x="3015340" y="0"/>
          <a:ext cx="2247074" cy="4228051"/>
        </a:xfrm>
        <a:prstGeom prst="roundRect">
          <a:avLst>
            <a:gd name="adj" fmla="val 10000"/>
          </a:avLst>
        </a:prstGeom>
        <a:gradFill rotWithShape="0">
          <a:gsLst>
            <a:gs pos="0">
              <a:schemeClr val="accent4">
                <a:hueOff val="-1555431"/>
                <a:satOff val="12040"/>
                <a:lumOff val="9150"/>
                <a:alphaOff val="0"/>
                <a:satMod val="103000"/>
                <a:lumMod val="102000"/>
                <a:tint val="94000"/>
              </a:schemeClr>
            </a:gs>
            <a:gs pos="50000">
              <a:schemeClr val="accent4">
                <a:hueOff val="-1555431"/>
                <a:satOff val="12040"/>
                <a:lumOff val="9150"/>
                <a:alphaOff val="0"/>
                <a:satMod val="110000"/>
                <a:lumMod val="100000"/>
                <a:shade val="100000"/>
              </a:schemeClr>
            </a:gs>
            <a:gs pos="100000">
              <a:schemeClr val="accent4">
                <a:hueOff val="-1555431"/>
                <a:satOff val="12040"/>
                <a:lumOff val="915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dirty="0"/>
            <a:t>Through the </a:t>
          </a:r>
          <a:r>
            <a:rPr lang="en-GB" sz="1800" b="1" kern="1200" dirty="0"/>
            <a:t>UKRI AI Review</a:t>
          </a:r>
          <a:r>
            <a:rPr lang="en-GB" sz="1800" kern="1200" dirty="0"/>
            <a:t> we have sought to understand the complex UK AI R&amp;I landscape, and to set out a clear vision and ambition for the role of the research and innovation community and our plans to support AI research</a:t>
          </a:r>
        </a:p>
      </dsp:txBody>
      <dsp:txXfrm>
        <a:off x="3081155" y="65815"/>
        <a:ext cx="2115444" cy="4096421"/>
      </dsp:txXfrm>
    </dsp:sp>
    <dsp:sp modelId="{CF47AD89-6A70-4A6F-854A-0F9E27A33CFC}">
      <dsp:nvSpPr>
        <dsp:cNvPr id="0" name=""/>
        <dsp:cNvSpPr/>
      </dsp:nvSpPr>
      <dsp:spPr>
        <a:xfrm>
          <a:off x="5409195" y="1924811"/>
          <a:ext cx="311173" cy="378428"/>
        </a:xfrm>
        <a:prstGeom prst="rightArrow">
          <a:avLst>
            <a:gd name="adj1" fmla="val 60000"/>
            <a:gd name="adj2" fmla="val 50000"/>
          </a:avLst>
        </a:prstGeom>
        <a:gradFill rotWithShape="0">
          <a:gsLst>
            <a:gs pos="0">
              <a:schemeClr val="accent4">
                <a:hueOff val="-2333147"/>
                <a:satOff val="18059"/>
                <a:lumOff val="13725"/>
                <a:alphaOff val="0"/>
                <a:satMod val="103000"/>
                <a:lumMod val="102000"/>
                <a:tint val="94000"/>
              </a:schemeClr>
            </a:gs>
            <a:gs pos="50000">
              <a:schemeClr val="accent4">
                <a:hueOff val="-2333147"/>
                <a:satOff val="18059"/>
                <a:lumOff val="13725"/>
                <a:alphaOff val="0"/>
                <a:satMod val="110000"/>
                <a:lumMod val="100000"/>
                <a:shade val="100000"/>
              </a:schemeClr>
            </a:gs>
            <a:gs pos="100000">
              <a:schemeClr val="accent4">
                <a:hueOff val="-2333147"/>
                <a:satOff val="18059"/>
                <a:lumOff val="13725"/>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GB" sz="1800" kern="1200" dirty="0"/>
        </a:p>
      </dsp:txBody>
      <dsp:txXfrm>
        <a:off x="5409195" y="2000497"/>
        <a:ext cx="217821" cy="227056"/>
      </dsp:txXfrm>
    </dsp:sp>
    <dsp:sp modelId="{EC5DA13C-3B27-4880-8232-E88EFB457517}">
      <dsp:nvSpPr>
        <dsp:cNvPr id="0" name=""/>
        <dsp:cNvSpPr/>
      </dsp:nvSpPr>
      <dsp:spPr>
        <a:xfrm>
          <a:off x="5849535" y="0"/>
          <a:ext cx="2347312" cy="4228051"/>
        </a:xfrm>
        <a:prstGeom prst="roundRect">
          <a:avLst>
            <a:gd name="adj" fmla="val 10000"/>
          </a:avLst>
        </a:prstGeom>
        <a:gradFill rotWithShape="0">
          <a:gsLst>
            <a:gs pos="0">
              <a:schemeClr val="accent4">
                <a:hueOff val="-3110863"/>
                <a:satOff val="24079"/>
                <a:lumOff val="18301"/>
                <a:alphaOff val="0"/>
                <a:satMod val="103000"/>
                <a:lumMod val="102000"/>
                <a:tint val="94000"/>
              </a:schemeClr>
            </a:gs>
            <a:gs pos="50000">
              <a:schemeClr val="accent4">
                <a:hueOff val="-3110863"/>
                <a:satOff val="24079"/>
                <a:lumOff val="18301"/>
                <a:alphaOff val="0"/>
                <a:satMod val="110000"/>
                <a:lumMod val="100000"/>
                <a:shade val="100000"/>
              </a:schemeClr>
            </a:gs>
            <a:gs pos="100000">
              <a:schemeClr val="accent4">
                <a:hueOff val="-3110863"/>
                <a:satOff val="24079"/>
                <a:lumOff val="18301"/>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dirty="0"/>
            <a:t>The </a:t>
          </a:r>
          <a:r>
            <a:rPr lang="en-GB" sz="1800" b="1" kern="1200" dirty="0"/>
            <a:t>UKRI Statement of Opportunities on AI </a:t>
          </a:r>
          <a:r>
            <a:rPr lang="en-GB" sz="1800" b="0" kern="1200" dirty="0"/>
            <a:t>in conjunction with the </a:t>
          </a:r>
          <a:r>
            <a:rPr lang="en-GB" sz="1800" b="1" kern="1200" dirty="0"/>
            <a:t>National AI strategy </a:t>
          </a:r>
          <a:r>
            <a:rPr lang="en-GB" sz="1800" kern="1200" dirty="0"/>
            <a:t>sets our vision and aspirations to support a world leading, highly interconnected &amp; interdisciplinary UK research &amp; innovation ecosystem</a:t>
          </a:r>
        </a:p>
      </dsp:txBody>
      <dsp:txXfrm>
        <a:off x="5918285" y="68750"/>
        <a:ext cx="2209812" cy="4090551"/>
      </dsp:txXfrm>
    </dsp:sp>
    <dsp:sp modelId="{5D269BFD-9EBA-4606-803B-24E7E599ED03}">
      <dsp:nvSpPr>
        <dsp:cNvPr id="0" name=""/>
        <dsp:cNvSpPr/>
      </dsp:nvSpPr>
      <dsp:spPr>
        <a:xfrm>
          <a:off x="8349440" y="1924811"/>
          <a:ext cx="323495" cy="378428"/>
        </a:xfrm>
        <a:prstGeom prst="rightArrow">
          <a:avLst>
            <a:gd name="adj1" fmla="val 60000"/>
            <a:gd name="adj2" fmla="val 50000"/>
          </a:avLst>
        </a:prstGeom>
        <a:gradFill rotWithShape="0">
          <a:gsLst>
            <a:gs pos="0">
              <a:schemeClr val="accent4">
                <a:hueOff val="-4666294"/>
                <a:satOff val="36119"/>
                <a:lumOff val="27451"/>
                <a:alphaOff val="0"/>
                <a:satMod val="103000"/>
                <a:lumMod val="102000"/>
                <a:tint val="94000"/>
              </a:schemeClr>
            </a:gs>
            <a:gs pos="50000">
              <a:schemeClr val="accent4">
                <a:hueOff val="-4666294"/>
                <a:satOff val="36119"/>
                <a:lumOff val="27451"/>
                <a:alphaOff val="0"/>
                <a:satMod val="110000"/>
                <a:lumMod val="100000"/>
                <a:shade val="100000"/>
              </a:schemeClr>
            </a:gs>
            <a:gs pos="100000">
              <a:schemeClr val="accent4">
                <a:hueOff val="-4666294"/>
                <a:satOff val="36119"/>
                <a:lumOff val="27451"/>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GB" sz="1600" kern="1200"/>
        </a:p>
      </dsp:txBody>
      <dsp:txXfrm>
        <a:off x="8349440" y="2000497"/>
        <a:ext cx="226447" cy="227056"/>
      </dsp:txXfrm>
    </dsp:sp>
    <dsp:sp modelId="{BC93D80F-6A81-4CE2-9492-0D4B24304F04}">
      <dsp:nvSpPr>
        <dsp:cNvPr id="0" name=""/>
        <dsp:cNvSpPr/>
      </dsp:nvSpPr>
      <dsp:spPr>
        <a:xfrm>
          <a:off x="8807217" y="25161"/>
          <a:ext cx="2318609" cy="4177728"/>
        </a:xfrm>
        <a:prstGeom prst="roundRect">
          <a:avLst>
            <a:gd name="adj" fmla="val 10000"/>
          </a:avLst>
        </a:prstGeom>
        <a:gradFill rotWithShape="0">
          <a:gsLst>
            <a:gs pos="0">
              <a:schemeClr val="accent4">
                <a:hueOff val="-4666294"/>
                <a:satOff val="36119"/>
                <a:lumOff val="27451"/>
                <a:alphaOff val="0"/>
                <a:satMod val="103000"/>
                <a:lumMod val="102000"/>
                <a:tint val="94000"/>
              </a:schemeClr>
            </a:gs>
            <a:gs pos="50000">
              <a:schemeClr val="accent4">
                <a:hueOff val="-4666294"/>
                <a:satOff val="36119"/>
                <a:lumOff val="27451"/>
                <a:alphaOff val="0"/>
                <a:satMod val="110000"/>
                <a:lumMod val="100000"/>
                <a:shade val="100000"/>
              </a:schemeClr>
            </a:gs>
            <a:gs pos="100000">
              <a:schemeClr val="accent4">
                <a:hueOff val="-4666294"/>
                <a:satOff val="36119"/>
                <a:lumOff val="27451"/>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dirty="0"/>
            <a:t>Now we will build on our existing investments, working with stakeholders to </a:t>
          </a:r>
          <a:r>
            <a:rPr lang="en-GB" sz="2000" b="1" kern="1200" dirty="0"/>
            <a:t>develop plans</a:t>
          </a:r>
          <a:r>
            <a:rPr lang="en-GB" sz="2000" kern="1200" dirty="0"/>
            <a:t> for supporting AI research and innovation, and build towards a unified UKRI AI Programme</a:t>
          </a:r>
        </a:p>
      </dsp:txBody>
      <dsp:txXfrm>
        <a:off x="8875127" y="93071"/>
        <a:ext cx="2182789" cy="4041908"/>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8FE9A4A-3203-D544-A0F2-9B4A7A1B021E}" type="datetimeFigureOut">
              <a:rPr lang="en-US" smtClean="0"/>
              <a:t>7/11/2022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0F3BA1D-A00F-DB41-84DA-BE26C4853B35}" type="slidenum">
              <a:rPr lang="en-US" smtClean="0"/>
              <a:t>‹#›</a:t>
            </a:fld>
            <a:endParaRPr lang="en-US"/>
          </a:p>
        </p:txBody>
      </p:sp>
    </p:spTree>
    <p:extLst>
      <p:ext uri="{BB962C8B-B14F-4D97-AF65-F5344CB8AC3E}">
        <p14:creationId xmlns:p14="http://schemas.microsoft.com/office/powerpoint/2010/main" val="6618686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C0F3BA1D-A00F-DB41-84DA-BE26C4853B35}" type="slidenum">
              <a:rPr lang="en-US" smtClean="0"/>
              <a:t>1</a:t>
            </a:fld>
            <a:endParaRPr lang="en-US"/>
          </a:p>
        </p:txBody>
      </p:sp>
    </p:spTree>
    <p:extLst>
      <p:ext uri="{BB962C8B-B14F-4D97-AF65-F5344CB8AC3E}">
        <p14:creationId xmlns:p14="http://schemas.microsoft.com/office/powerpoint/2010/main" val="41899756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C0F3BA1D-A00F-DB41-84DA-BE26C4853B35}" type="slidenum">
              <a:rPr lang="en-US" smtClean="0"/>
              <a:t>10</a:t>
            </a:fld>
            <a:endParaRPr lang="en-US"/>
          </a:p>
        </p:txBody>
      </p:sp>
    </p:spTree>
    <p:extLst>
      <p:ext uri="{BB962C8B-B14F-4D97-AF65-F5344CB8AC3E}">
        <p14:creationId xmlns:p14="http://schemas.microsoft.com/office/powerpoint/2010/main" val="7240206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10fb2dcd502_0_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6" name="Google Shape;196;g10fb2dcd502_0_3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lang="en-GB" sz="1100" dirty="0"/>
          </a:p>
        </p:txBody>
      </p:sp>
      <p:sp>
        <p:nvSpPr>
          <p:cNvPr id="197" name="Google Shape;197;g10fb2dcd502_0_3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GB"/>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GB" dirty="0"/>
          </a:p>
        </p:txBody>
      </p:sp>
      <p:sp>
        <p:nvSpPr>
          <p:cNvPr id="4" name="Slide Number Placeholder 3"/>
          <p:cNvSpPr>
            <a:spLocks noGrp="1"/>
          </p:cNvSpPr>
          <p:nvPr>
            <p:ph type="sldNum" sz="quarter" idx="5"/>
          </p:nvPr>
        </p:nvSpPr>
        <p:spPr/>
        <p:txBody>
          <a:bodyPr/>
          <a:lstStyle/>
          <a:p>
            <a:fld id="{693CC9FB-0FB7-48EC-9123-6360167C56A6}" type="slidenum">
              <a:rPr lang="en-GB" smtClean="0"/>
              <a:t>12</a:t>
            </a:fld>
            <a:endParaRPr lang="en-GB" dirty="0"/>
          </a:p>
        </p:txBody>
      </p:sp>
    </p:spTree>
    <p:extLst>
      <p:ext uri="{BB962C8B-B14F-4D97-AF65-F5344CB8AC3E}">
        <p14:creationId xmlns:p14="http://schemas.microsoft.com/office/powerpoint/2010/main" val="6222219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F3BA1D-A00F-DB41-84DA-BE26C4853B3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15497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0F3BA1D-A00F-DB41-84DA-BE26C4853B35}" type="slidenum">
              <a:rPr lang="en-US" smtClean="0"/>
              <a:t>14</a:t>
            </a:fld>
            <a:endParaRPr lang="en-US"/>
          </a:p>
        </p:txBody>
      </p:sp>
    </p:spTree>
    <p:extLst>
      <p:ext uri="{BB962C8B-B14F-4D97-AF65-F5344CB8AC3E}">
        <p14:creationId xmlns:p14="http://schemas.microsoft.com/office/powerpoint/2010/main" val="13316778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a:r>
          </a:p>
        </p:txBody>
      </p:sp>
      <p:sp>
        <p:nvSpPr>
          <p:cNvPr id="4" name="Slide Number Placeholder 3"/>
          <p:cNvSpPr>
            <a:spLocks noGrp="1"/>
          </p:cNvSpPr>
          <p:nvPr>
            <p:ph type="sldNum" sz="quarter" idx="5"/>
          </p:nvPr>
        </p:nvSpPr>
        <p:spPr/>
        <p:txBody>
          <a:bodyPr/>
          <a:lstStyle/>
          <a:p>
            <a:fld id="{C0F3BA1D-A00F-DB41-84DA-BE26C4853B35}" type="slidenum">
              <a:rPr lang="en-US" smtClean="0"/>
              <a:t>15</a:t>
            </a:fld>
            <a:endParaRPr lang="en-US"/>
          </a:p>
        </p:txBody>
      </p:sp>
    </p:spTree>
    <p:extLst>
      <p:ext uri="{BB962C8B-B14F-4D97-AF65-F5344CB8AC3E}">
        <p14:creationId xmlns:p14="http://schemas.microsoft.com/office/powerpoint/2010/main" val="40070171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C0F3BA1D-A00F-DB41-84DA-BE26C4853B35}" type="slidenum">
              <a:rPr lang="en-US" smtClean="0"/>
              <a:t>16</a:t>
            </a:fld>
            <a:endParaRPr lang="en-US"/>
          </a:p>
        </p:txBody>
      </p:sp>
    </p:spTree>
    <p:extLst>
      <p:ext uri="{BB962C8B-B14F-4D97-AF65-F5344CB8AC3E}">
        <p14:creationId xmlns:p14="http://schemas.microsoft.com/office/powerpoint/2010/main" val="2841088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0F3BA1D-A00F-DB41-84DA-BE26C4853B35}" type="slidenum">
              <a:rPr lang="en-US" smtClean="0"/>
              <a:t>2</a:t>
            </a:fld>
            <a:endParaRPr lang="en-US"/>
          </a:p>
        </p:txBody>
      </p:sp>
    </p:spTree>
    <p:extLst>
      <p:ext uri="{BB962C8B-B14F-4D97-AF65-F5344CB8AC3E}">
        <p14:creationId xmlns:p14="http://schemas.microsoft.com/office/powerpoint/2010/main" val="6574769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0F3BA1D-A00F-DB41-84DA-BE26C4853B35}" type="slidenum">
              <a:rPr lang="en-US" smtClean="0"/>
              <a:t>3</a:t>
            </a:fld>
            <a:endParaRPr lang="en-US"/>
          </a:p>
        </p:txBody>
      </p:sp>
    </p:spTree>
    <p:extLst>
      <p:ext uri="{BB962C8B-B14F-4D97-AF65-F5344CB8AC3E}">
        <p14:creationId xmlns:p14="http://schemas.microsoft.com/office/powerpoint/2010/main" val="14336835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D0C5275-40BF-4D70-BB21-831E8D3ECD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52732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D0C5275-40BF-4D70-BB21-831E8D3ECD3F}" type="slidenum">
              <a:rPr lang="en-GB" smtClean="0"/>
              <a:t>5</a:t>
            </a:fld>
            <a:endParaRPr lang="en-GB"/>
          </a:p>
        </p:txBody>
      </p:sp>
    </p:spTree>
    <p:extLst>
      <p:ext uri="{BB962C8B-B14F-4D97-AF65-F5344CB8AC3E}">
        <p14:creationId xmlns:p14="http://schemas.microsoft.com/office/powerpoint/2010/main" val="24588120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C0F3BA1D-A00F-DB41-84DA-BE26C4853B35}" type="slidenum">
              <a:rPr lang="en-US" smtClean="0"/>
              <a:t>6</a:t>
            </a:fld>
            <a:endParaRPr lang="en-US"/>
          </a:p>
        </p:txBody>
      </p:sp>
    </p:spTree>
    <p:extLst>
      <p:ext uri="{BB962C8B-B14F-4D97-AF65-F5344CB8AC3E}">
        <p14:creationId xmlns:p14="http://schemas.microsoft.com/office/powerpoint/2010/main" val="42394493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7B7BFC-2E4F-4104-B36B-5EB6EF1D33B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01374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7B7BFC-2E4F-4104-B36B-5EB6EF1D33B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90259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7B7BFC-2E4F-4104-B36B-5EB6EF1D33B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09709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E20DFF-3916-0B4A-B84D-C2732ED5B0A3}"/>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FDD0D351-91F7-034E-968A-A3236723AA1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2CCDB3A1-7179-F645-AF8C-E9B7D3272788}"/>
              </a:ext>
            </a:extLst>
          </p:cNvPr>
          <p:cNvSpPr>
            <a:spLocks noGrp="1"/>
          </p:cNvSpPr>
          <p:nvPr>
            <p:ph type="dt" sz="half" idx="10"/>
          </p:nvPr>
        </p:nvSpPr>
        <p:spPr/>
        <p:txBody>
          <a:bodyPr/>
          <a:lstStyle/>
          <a:p>
            <a:fld id="{94CEF251-E918-784C-8717-1F0B733AA660}" type="datetimeFigureOut">
              <a:rPr lang="en-US" smtClean="0"/>
              <a:t>7/11/2022</a:t>
            </a:fld>
            <a:endParaRPr lang="en-US"/>
          </a:p>
        </p:txBody>
      </p:sp>
      <p:sp>
        <p:nvSpPr>
          <p:cNvPr id="5" name="Footer Placeholder 4">
            <a:extLst>
              <a:ext uri="{FF2B5EF4-FFF2-40B4-BE49-F238E27FC236}">
                <a16:creationId xmlns:a16="http://schemas.microsoft.com/office/drawing/2014/main" id="{F1D41B01-8BA8-D244-8516-6EB84BFC2E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678062-78FD-9E44-A81E-5AC98CA51B7C}"/>
              </a:ext>
            </a:extLst>
          </p:cNvPr>
          <p:cNvSpPr>
            <a:spLocks noGrp="1"/>
          </p:cNvSpPr>
          <p:nvPr>
            <p:ph type="sldNum" sz="quarter" idx="12"/>
          </p:nvPr>
        </p:nvSpPr>
        <p:spPr/>
        <p:txBody>
          <a:bodyPr/>
          <a:lstStyle/>
          <a:p>
            <a:fld id="{5E0B49ED-3BDC-B645-964C-10CAC51D48A6}" type="slidenum">
              <a:rPr lang="en-US" smtClean="0"/>
              <a:t>‹#›</a:t>
            </a:fld>
            <a:endParaRPr lang="en-US"/>
          </a:p>
        </p:txBody>
      </p:sp>
    </p:spTree>
    <p:extLst>
      <p:ext uri="{BB962C8B-B14F-4D97-AF65-F5344CB8AC3E}">
        <p14:creationId xmlns:p14="http://schemas.microsoft.com/office/powerpoint/2010/main" val="8302256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AC5EF6-5D89-7748-8596-F9E2BEE5F80B}"/>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3B3E38CE-7FD6-404C-8276-09E2D0F8C93C}"/>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0D28EE1-CB37-144D-BE53-35FE26E59BED}"/>
              </a:ext>
            </a:extLst>
          </p:cNvPr>
          <p:cNvSpPr>
            <a:spLocks noGrp="1"/>
          </p:cNvSpPr>
          <p:nvPr>
            <p:ph type="dt" sz="half" idx="10"/>
          </p:nvPr>
        </p:nvSpPr>
        <p:spPr/>
        <p:txBody>
          <a:bodyPr/>
          <a:lstStyle/>
          <a:p>
            <a:fld id="{94CEF251-E918-784C-8717-1F0B733AA660}" type="datetimeFigureOut">
              <a:rPr lang="en-US" smtClean="0"/>
              <a:t>7/11/2022</a:t>
            </a:fld>
            <a:endParaRPr lang="en-US"/>
          </a:p>
        </p:txBody>
      </p:sp>
      <p:sp>
        <p:nvSpPr>
          <p:cNvPr id="5" name="Footer Placeholder 4">
            <a:extLst>
              <a:ext uri="{FF2B5EF4-FFF2-40B4-BE49-F238E27FC236}">
                <a16:creationId xmlns:a16="http://schemas.microsoft.com/office/drawing/2014/main" id="{62B4CB85-7467-EA41-A01C-8988111E26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23341E-21F0-8D49-B5F4-16F6097865D7}"/>
              </a:ext>
            </a:extLst>
          </p:cNvPr>
          <p:cNvSpPr>
            <a:spLocks noGrp="1"/>
          </p:cNvSpPr>
          <p:nvPr>
            <p:ph type="sldNum" sz="quarter" idx="12"/>
          </p:nvPr>
        </p:nvSpPr>
        <p:spPr/>
        <p:txBody>
          <a:bodyPr/>
          <a:lstStyle/>
          <a:p>
            <a:fld id="{5E0B49ED-3BDC-B645-964C-10CAC51D48A6}" type="slidenum">
              <a:rPr lang="en-US" smtClean="0"/>
              <a:t>‹#›</a:t>
            </a:fld>
            <a:endParaRPr lang="en-US"/>
          </a:p>
        </p:txBody>
      </p:sp>
    </p:spTree>
    <p:extLst>
      <p:ext uri="{BB962C8B-B14F-4D97-AF65-F5344CB8AC3E}">
        <p14:creationId xmlns:p14="http://schemas.microsoft.com/office/powerpoint/2010/main" val="4156329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CD5F80C-7E89-704E-BEBB-76DF8087DEEE}"/>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C330698D-BB01-DC4A-A5BE-861A384CF36B}"/>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FF90F05-0F2E-E840-8B45-E403A2D0F56A}"/>
              </a:ext>
            </a:extLst>
          </p:cNvPr>
          <p:cNvSpPr>
            <a:spLocks noGrp="1"/>
          </p:cNvSpPr>
          <p:nvPr>
            <p:ph type="dt" sz="half" idx="10"/>
          </p:nvPr>
        </p:nvSpPr>
        <p:spPr/>
        <p:txBody>
          <a:bodyPr/>
          <a:lstStyle/>
          <a:p>
            <a:fld id="{94CEF251-E918-784C-8717-1F0B733AA660}" type="datetimeFigureOut">
              <a:rPr lang="en-US" smtClean="0"/>
              <a:t>7/11/2022</a:t>
            </a:fld>
            <a:endParaRPr lang="en-US"/>
          </a:p>
        </p:txBody>
      </p:sp>
      <p:sp>
        <p:nvSpPr>
          <p:cNvPr id="5" name="Footer Placeholder 4">
            <a:extLst>
              <a:ext uri="{FF2B5EF4-FFF2-40B4-BE49-F238E27FC236}">
                <a16:creationId xmlns:a16="http://schemas.microsoft.com/office/drawing/2014/main" id="{B54BE417-1044-134B-ABF1-7DCB00F467E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484E22-19D9-5847-BE52-92951EBFCE3E}"/>
              </a:ext>
            </a:extLst>
          </p:cNvPr>
          <p:cNvSpPr>
            <a:spLocks noGrp="1"/>
          </p:cNvSpPr>
          <p:nvPr>
            <p:ph type="sldNum" sz="quarter" idx="12"/>
          </p:nvPr>
        </p:nvSpPr>
        <p:spPr/>
        <p:txBody>
          <a:bodyPr/>
          <a:lstStyle/>
          <a:p>
            <a:fld id="{5E0B49ED-3BDC-B645-964C-10CAC51D48A6}" type="slidenum">
              <a:rPr lang="en-US" smtClean="0"/>
              <a:t>‹#›</a:t>
            </a:fld>
            <a:endParaRPr lang="en-US"/>
          </a:p>
        </p:txBody>
      </p:sp>
    </p:spTree>
    <p:extLst>
      <p:ext uri="{BB962C8B-B14F-4D97-AF65-F5344CB8AC3E}">
        <p14:creationId xmlns:p14="http://schemas.microsoft.com/office/powerpoint/2010/main" val="33341308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51829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89487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76889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4" name="Title 3"/>
          <p:cNvSpPr>
            <a:spLocks noGrp="1"/>
          </p:cNvSpPr>
          <p:nvPr>
            <p:ph type="title"/>
          </p:nvPr>
        </p:nvSpPr>
        <p:spPr>
          <a:xfrm>
            <a:off x="483396" y="127467"/>
            <a:ext cx="8807363" cy="1001599"/>
          </a:xfrm>
          <a:prstGeom prst="rect">
            <a:avLst/>
          </a:prstGeom>
        </p:spPr>
        <p:txBody>
          <a:bodyPr/>
          <a:lstStyle/>
          <a:p>
            <a:r>
              <a:rPr lang="en-GB"/>
              <a:t>Click to edit Master title style</a:t>
            </a:r>
            <a:endParaRPr lang="en-US"/>
          </a:p>
        </p:txBody>
      </p:sp>
      <p:sp>
        <p:nvSpPr>
          <p:cNvPr id="16" name="Text Placeholder 15"/>
          <p:cNvSpPr>
            <a:spLocks noGrp="1"/>
          </p:cNvSpPr>
          <p:nvPr>
            <p:ph type="body" sz="quarter" idx="10"/>
          </p:nvPr>
        </p:nvSpPr>
        <p:spPr>
          <a:xfrm>
            <a:off x="482601" y="1566866"/>
            <a:ext cx="11099800" cy="4613275"/>
          </a:xfrm>
          <a:prstGeom prst="rect">
            <a:avLst/>
          </a:prstGeom>
        </p:spPr>
        <p:txBody>
          <a:bodyPr lIns="0" tIns="0" rIns="0" bIns="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0" name="Date Placeholder 3"/>
          <p:cNvSpPr>
            <a:spLocks noGrp="1"/>
          </p:cNvSpPr>
          <p:nvPr>
            <p:ph type="dt" sz="half" idx="2"/>
          </p:nvPr>
        </p:nvSpPr>
        <p:spPr>
          <a:xfrm>
            <a:off x="1530722" y="6482080"/>
            <a:ext cx="1440865" cy="375923"/>
          </a:xfrm>
          <a:prstGeom prst="rect">
            <a:avLst/>
          </a:prstGeom>
        </p:spPr>
        <p:txBody>
          <a:bodyPr lIns="0" tIns="0" rIns="0" bIns="0" anchor="ctr" anchorCtr="0"/>
          <a:lstStyle>
            <a:lvl1pPr>
              <a:defRPr sz="825">
                <a:solidFill>
                  <a:schemeClr val="tx1"/>
                </a:solidFill>
                <a:latin typeface="Arial"/>
              </a:defRPr>
            </a:lvl1pPr>
          </a:lstStyle>
          <a:p>
            <a:fld id="{D4921483-00E9-480B-B698-989B718D7D2B}" type="datetime1">
              <a:rPr lang="en-GB" smtClean="0">
                <a:solidFill>
                  <a:prstClr val="black"/>
                </a:solidFill>
              </a:rPr>
              <a:pPr/>
              <a:t>11/07/2022</a:t>
            </a:fld>
            <a:endParaRPr lang="en-US" dirty="0">
              <a:solidFill>
                <a:prstClr val="black"/>
              </a:solidFill>
            </a:endParaRPr>
          </a:p>
        </p:txBody>
      </p:sp>
      <p:sp>
        <p:nvSpPr>
          <p:cNvPr id="21" name="Footer Placeholder 4"/>
          <p:cNvSpPr>
            <a:spLocks noGrp="1"/>
          </p:cNvSpPr>
          <p:nvPr>
            <p:ph type="ftr" sz="quarter" idx="3"/>
          </p:nvPr>
        </p:nvSpPr>
        <p:spPr>
          <a:xfrm>
            <a:off x="3236640" y="6482077"/>
            <a:ext cx="4868784" cy="375924"/>
          </a:xfrm>
          <a:prstGeom prst="rect">
            <a:avLst/>
          </a:prstGeom>
        </p:spPr>
        <p:txBody>
          <a:bodyPr lIns="0" tIns="0" rIns="0" bIns="0" anchor="ctr" anchorCtr="0"/>
          <a:lstStyle>
            <a:lvl1pPr>
              <a:defRPr sz="825">
                <a:solidFill>
                  <a:schemeClr val="tx1"/>
                </a:solidFill>
                <a:latin typeface="Arial"/>
              </a:defRPr>
            </a:lvl1pPr>
          </a:lstStyle>
          <a:p>
            <a:r>
              <a:rPr lang="en-US" dirty="0">
                <a:solidFill>
                  <a:prstClr val="black"/>
                </a:solidFill>
              </a:rPr>
              <a:t>#EPSRC_KP</a:t>
            </a:r>
          </a:p>
        </p:txBody>
      </p:sp>
      <p:sp>
        <p:nvSpPr>
          <p:cNvPr id="22" name="Slide Number Placeholder 5"/>
          <p:cNvSpPr>
            <a:spLocks noGrp="1"/>
          </p:cNvSpPr>
          <p:nvPr>
            <p:ph type="sldNum" sz="quarter" idx="4"/>
          </p:nvPr>
        </p:nvSpPr>
        <p:spPr>
          <a:xfrm>
            <a:off x="483396" y="6482080"/>
            <a:ext cx="912949" cy="375923"/>
          </a:xfrm>
          <a:prstGeom prst="rect">
            <a:avLst/>
          </a:prstGeom>
        </p:spPr>
        <p:txBody>
          <a:bodyPr wrap="none" lIns="0" tIns="0" rIns="0" bIns="0" anchor="ctr" anchorCtr="0">
            <a:noAutofit/>
          </a:bodyPr>
          <a:lstStyle>
            <a:lvl1pPr>
              <a:defRPr sz="825" baseline="0">
                <a:solidFill>
                  <a:schemeClr val="tx1"/>
                </a:solidFill>
                <a:latin typeface="Arial"/>
              </a:defRPr>
            </a:lvl1pPr>
          </a:lstStyle>
          <a:p>
            <a:fld id="{D762954D-C8D2-544F-83E7-6B4E4AF726EB}"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6302934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ustom Layout">
  <p:cSld name="1_Custom Layout">
    <p:spTree>
      <p:nvGrpSpPr>
        <p:cNvPr id="1" name="Shape 104"/>
        <p:cNvGrpSpPr/>
        <p:nvPr/>
      </p:nvGrpSpPr>
      <p:grpSpPr>
        <a:xfrm>
          <a:off x="0" y="0"/>
          <a:ext cx="0" cy="0"/>
          <a:chOff x="0" y="0"/>
          <a:chExt cx="0" cy="0"/>
        </a:xfrm>
      </p:grpSpPr>
      <p:pic>
        <p:nvPicPr>
          <p:cNvPr id="105" name="Google Shape;105;p6"/>
          <p:cNvPicPr preferRelativeResize="0"/>
          <p:nvPr/>
        </p:nvPicPr>
        <p:blipFill rotWithShape="1">
          <a:blip r:embed="rId2">
            <a:alphaModFix/>
          </a:blip>
          <a:srcRect/>
          <a:stretch/>
        </p:blipFill>
        <p:spPr>
          <a:xfrm>
            <a:off x="1806" y="0"/>
            <a:ext cx="12188388" cy="6858000"/>
          </a:xfrm>
          <a:prstGeom prst="rect">
            <a:avLst/>
          </a:prstGeom>
          <a:noFill/>
          <a:ln>
            <a:noFill/>
          </a:ln>
        </p:spPr>
      </p:pic>
      <p:sp>
        <p:nvSpPr>
          <p:cNvPr id="106" name="Google Shape;106;p6"/>
          <p:cNvSpPr txBox="1">
            <a:spLocks noGrp="1"/>
          </p:cNvSpPr>
          <p:nvPr>
            <p:ph type="dt" idx="10"/>
          </p:nvPr>
        </p:nvSpPr>
        <p:spPr>
          <a:xfrm>
            <a:off x="838200" y="6292851"/>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solidFill>
                  <a:srgbClr val="7F7F7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7" name="Google Shape;107;p6"/>
          <p:cNvSpPr txBox="1">
            <a:spLocks noGrp="1"/>
          </p:cNvSpPr>
          <p:nvPr>
            <p:ph type="ftr" idx="11"/>
          </p:nvPr>
        </p:nvSpPr>
        <p:spPr>
          <a:xfrm>
            <a:off x="4038600" y="6292851"/>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solidFill>
                  <a:srgbClr val="7F7F7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8" name="Google Shape;108;p6"/>
          <p:cNvSpPr txBox="1">
            <a:spLocks noGrp="1"/>
          </p:cNvSpPr>
          <p:nvPr>
            <p:ph type="sldNum" idx="12"/>
          </p:nvPr>
        </p:nvSpPr>
        <p:spPr>
          <a:xfrm>
            <a:off x="8610600" y="6292851"/>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1200" b="0" i="0" u="none" strike="noStrike" cap="none">
                <a:solidFill>
                  <a:srgbClr val="7F7F7F"/>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1200" b="0" i="0" u="none" strike="noStrike" cap="none">
                <a:solidFill>
                  <a:srgbClr val="7F7F7F"/>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1200" b="0" i="0" u="none" strike="noStrike" cap="none">
                <a:solidFill>
                  <a:srgbClr val="7F7F7F"/>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1200" b="0" i="0" u="none" strike="noStrike" cap="none">
                <a:solidFill>
                  <a:srgbClr val="7F7F7F"/>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1200" b="0" i="0" u="none" strike="noStrike" cap="none">
                <a:solidFill>
                  <a:srgbClr val="7F7F7F"/>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1200" b="0" i="0" u="none" strike="noStrike" cap="none">
                <a:solidFill>
                  <a:srgbClr val="7F7F7F"/>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1200" b="0" i="0" u="none" strike="noStrike" cap="none">
                <a:solidFill>
                  <a:srgbClr val="7F7F7F"/>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1200" b="0" i="0" u="none" strike="noStrike" cap="none">
                <a:solidFill>
                  <a:srgbClr val="7F7F7F"/>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1200" b="0" i="0" u="none" strike="noStrike" cap="none">
                <a:solidFill>
                  <a:srgbClr val="7F7F7F"/>
                </a:solidFill>
                <a:latin typeface="Arial"/>
                <a:ea typeface="Arial"/>
                <a:cs typeface="Arial"/>
                <a:sym typeface="Arial"/>
              </a:defRPr>
            </a:lvl9pPr>
          </a:lstStyle>
          <a:p>
            <a:fld id="{00000000-1234-1234-1234-123412341234}" type="slidenum">
              <a:rPr lang="en-GB" smtClean="0"/>
              <a:pPr/>
              <a:t>‹#›</a:t>
            </a:fld>
            <a:endParaRPr lang="en-GB"/>
          </a:p>
        </p:txBody>
      </p:sp>
      <p:sp>
        <p:nvSpPr>
          <p:cNvPr id="109" name="Google Shape;109;p6"/>
          <p:cNvSpPr txBox="1">
            <a:spLocks noGrp="1"/>
          </p:cNvSpPr>
          <p:nvPr>
            <p:ph type="title"/>
          </p:nvPr>
        </p:nvSpPr>
        <p:spPr>
          <a:xfrm>
            <a:off x="838200" y="791635"/>
            <a:ext cx="10515600" cy="5842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lt1"/>
              </a:buClr>
              <a:buSzPts val="2400"/>
              <a:buFont typeface="Open Sans Light"/>
              <a:buNone/>
              <a:defRPr sz="3200">
                <a:solidFill>
                  <a:schemeClr val="lt1"/>
                </a:solidFill>
                <a:latin typeface="Open Sans Light"/>
                <a:ea typeface="Open Sans Light"/>
                <a:cs typeface="Open Sans Light"/>
                <a:sym typeface="Open Sans Ligh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0" name="Google Shape;110;p6"/>
          <p:cNvSpPr txBox="1">
            <a:spLocks noGrp="1"/>
          </p:cNvSpPr>
          <p:nvPr>
            <p:ph type="body" idx="1"/>
          </p:nvPr>
        </p:nvSpPr>
        <p:spPr>
          <a:xfrm>
            <a:off x="838200" y="1450985"/>
            <a:ext cx="10515600" cy="4725980"/>
          </a:xfrm>
          <a:prstGeom prst="rect">
            <a:avLst/>
          </a:prstGeom>
          <a:noFill/>
          <a:ln>
            <a:noFill/>
          </a:ln>
        </p:spPr>
        <p:txBody>
          <a:bodyPr spcFirstLastPara="1" wrap="square" lIns="91425" tIns="45700" rIns="91425" bIns="45700" anchor="t" anchorCtr="0">
            <a:normAutofit/>
          </a:bodyPr>
          <a:lstStyle>
            <a:lvl1pPr marL="609585" lvl="0" indent="-304792" algn="l">
              <a:lnSpc>
                <a:spcPct val="100000"/>
              </a:lnSpc>
              <a:spcBef>
                <a:spcPts val="1000"/>
              </a:spcBef>
              <a:spcAft>
                <a:spcPts val="0"/>
              </a:spcAft>
              <a:buClr>
                <a:schemeClr val="dk1"/>
              </a:buClr>
              <a:buSzPts val="1800"/>
              <a:buFont typeface="Open Sans"/>
              <a:buNone/>
              <a:defRPr>
                <a:latin typeface="Open Sans"/>
                <a:ea typeface="Open Sans"/>
                <a:cs typeface="Open Sans"/>
                <a:sym typeface="Open Sans"/>
              </a:defRPr>
            </a:lvl1pPr>
            <a:lvl2pPr marL="1219170" lvl="1" indent="-457189" algn="l">
              <a:lnSpc>
                <a:spcPct val="90000"/>
              </a:lnSpc>
              <a:spcBef>
                <a:spcPts val="500"/>
              </a:spcBef>
              <a:spcAft>
                <a:spcPts val="0"/>
              </a:spcAft>
              <a:buClr>
                <a:schemeClr val="dk1"/>
              </a:buClr>
              <a:buSzPts val="1800"/>
              <a:buFont typeface="Open Sans"/>
              <a:buChar char="•"/>
              <a:defRPr>
                <a:latin typeface="Open Sans"/>
                <a:ea typeface="Open Sans"/>
                <a:cs typeface="Open Sans"/>
                <a:sym typeface="Open Sans"/>
              </a:defRPr>
            </a:lvl2pPr>
            <a:lvl3pPr marL="1828754" lvl="2" indent="-457189" algn="l">
              <a:lnSpc>
                <a:spcPct val="90000"/>
              </a:lnSpc>
              <a:spcBef>
                <a:spcPts val="500"/>
              </a:spcBef>
              <a:spcAft>
                <a:spcPts val="0"/>
              </a:spcAft>
              <a:buClr>
                <a:schemeClr val="dk1"/>
              </a:buClr>
              <a:buSzPts val="1800"/>
              <a:buFont typeface="Open Sans"/>
              <a:buChar char="•"/>
              <a:defRPr>
                <a:latin typeface="Open Sans"/>
                <a:ea typeface="Open Sans"/>
                <a:cs typeface="Open Sans"/>
                <a:sym typeface="Open Sans"/>
              </a:defRPr>
            </a:lvl3pPr>
            <a:lvl4pPr marL="2438339" lvl="3" indent="-457189" algn="l">
              <a:lnSpc>
                <a:spcPct val="90000"/>
              </a:lnSpc>
              <a:spcBef>
                <a:spcPts val="500"/>
              </a:spcBef>
              <a:spcAft>
                <a:spcPts val="0"/>
              </a:spcAft>
              <a:buClr>
                <a:schemeClr val="dk1"/>
              </a:buClr>
              <a:buSzPts val="1800"/>
              <a:buFont typeface="Open Sans"/>
              <a:buChar char="•"/>
              <a:defRPr>
                <a:latin typeface="Open Sans"/>
                <a:ea typeface="Open Sans"/>
                <a:cs typeface="Open Sans"/>
                <a:sym typeface="Open Sans"/>
              </a:defRPr>
            </a:lvl4pPr>
            <a:lvl5pPr marL="3047924" lvl="4" indent="-457189" algn="l">
              <a:lnSpc>
                <a:spcPct val="90000"/>
              </a:lnSpc>
              <a:spcBef>
                <a:spcPts val="500"/>
              </a:spcBef>
              <a:spcAft>
                <a:spcPts val="0"/>
              </a:spcAft>
              <a:buClr>
                <a:schemeClr val="dk1"/>
              </a:buClr>
              <a:buSzPts val="1800"/>
              <a:buFont typeface="Open Sans"/>
              <a:buChar char="•"/>
              <a:defRPr>
                <a:latin typeface="Open Sans"/>
                <a:ea typeface="Open Sans"/>
                <a:cs typeface="Open Sans"/>
                <a:sym typeface="Open Sans"/>
              </a:defRPr>
            </a:lvl5pPr>
            <a:lvl6pPr marL="3657509" lvl="5" indent="-457189" algn="l">
              <a:lnSpc>
                <a:spcPct val="90000"/>
              </a:lnSpc>
              <a:spcBef>
                <a:spcPts val="500"/>
              </a:spcBef>
              <a:spcAft>
                <a:spcPts val="0"/>
              </a:spcAft>
              <a:buClr>
                <a:schemeClr val="dk1"/>
              </a:buClr>
              <a:buSzPts val="1800"/>
              <a:buFont typeface="Open Sans"/>
              <a:buChar char="•"/>
              <a:defRPr>
                <a:latin typeface="Open Sans"/>
                <a:ea typeface="Open Sans"/>
                <a:cs typeface="Open Sans"/>
                <a:sym typeface="Open Sans"/>
              </a:defRPr>
            </a:lvl6pPr>
            <a:lvl7pPr marL="4267093" lvl="6" indent="-457189" algn="l">
              <a:lnSpc>
                <a:spcPct val="90000"/>
              </a:lnSpc>
              <a:spcBef>
                <a:spcPts val="500"/>
              </a:spcBef>
              <a:spcAft>
                <a:spcPts val="0"/>
              </a:spcAft>
              <a:buClr>
                <a:schemeClr val="dk1"/>
              </a:buClr>
              <a:buSzPts val="1800"/>
              <a:buFont typeface="Open Sans"/>
              <a:buChar char="•"/>
              <a:defRPr>
                <a:latin typeface="Open Sans"/>
                <a:ea typeface="Open Sans"/>
                <a:cs typeface="Open Sans"/>
                <a:sym typeface="Open Sans"/>
              </a:defRPr>
            </a:lvl7pPr>
            <a:lvl8pPr marL="4876678" lvl="7" indent="-457189" algn="l">
              <a:lnSpc>
                <a:spcPct val="90000"/>
              </a:lnSpc>
              <a:spcBef>
                <a:spcPts val="500"/>
              </a:spcBef>
              <a:spcAft>
                <a:spcPts val="0"/>
              </a:spcAft>
              <a:buClr>
                <a:schemeClr val="dk1"/>
              </a:buClr>
              <a:buSzPts val="1800"/>
              <a:buFont typeface="Open Sans"/>
              <a:buChar char="•"/>
              <a:defRPr>
                <a:latin typeface="Open Sans"/>
                <a:ea typeface="Open Sans"/>
                <a:cs typeface="Open Sans"/>
                <a:sym typeface="Open Sans"/>
              </a:defRPr>
            </a:lvl8pPr>
            <a:lvl9pPr marL="5486263" lvl="8" indent="-457189" algn="l">
              <a:lnSpc>
                <a:spcPct val="90000"/>
              </a:lnSpc>
              <a:spcBef>
                <a:spcPts val="500"/>
              </a:spcBef>
              <a:spcAft>
                <a:spcPts val="0"/>
              </a:spcAft>
              <a:buClr>
                <a:schemeClr val="dk1"/>
              </a:buClr>
              <a:buSzPts val="1800"/>
              <a:buFont typeface="Open Sans"/>
              <a:buChar char="•"/>
              <a:defRPr>
                <a:latin typeface="Open Sans"/>
                <a:ea typeface="Open Sans"/>
                <a:cs typeface="Open Sans"/>
                <a:sym typeface="Open Sans"/>
              </a:defRPr>
            </a:lvl9pPr>
          </a:lstStyle>
          <a:p>
            <a:endParaRPr/>
          </a:p>
        </p:txBody>
      </p:sp>
      <p:pic>
        <p:nvPicPr>
          <p:cNvPr id="111" name="Google Shape;111;p6"/>
          <p:cNvPicPr preferRelativeResize="0"/>
          <p:nvPr/>
        </p:nvPicPr>
        <p:blipFill rotWithShape="1">
          <a:blip r:embed="rId3">
            <a:alphaModFix/>
          </a:blip>
          <a:srcRect t="29548" b="29568"/>
          <a:stretch/>
        </p:blipFill>
        <p:spPr>
          <a:xfrm>
            <a:off x="7375346" y="228564"/>
            <a:ext cx="4481375" cy="519121"/>
          </a:xfrm>
          <a:prstGeom prst="rect">
            <a:avLst/>
          </a:prstGeom>
          <a:noFill/>
          <a:ln>
            <a:noFill/>
          </a:ln>
        </p:spPr>
      </p:pic>
      <p:pic>
        <p:nvPicPr>
          <p:cNvPr id="112" name="Google Shape;112;p6"/>
          <p:cNvPicPr preferRelativeResize="0"/>
          <p:nvPr/>
        </p:nvPicPr>
        <p:blipFill rotWithShape="1">
          <a:blip r:embed="rId4">
            <a:alphaModFix/>
          </a:blip>
          <a:srcRect l="7040" r="56900" b="69272"/>
          <a:stretch/>
        </p:blipFill>
        <p:spPr>
          <a:xfrm>
            <a:off x="381000" y="132285"/>
            <a:ext cx="742245" cy="584200"/>
          </a:xfrm>
          <a:prstGeom prst="rect">
            <a:avLst/>
          </a:prstGeom>
          <a:noFill/>
          <a:ln>
            <a:noFill/>
          </a:ln>
        </p:spPr>
      </p:pic>
    </p:spTree>
    <p:extLst>
      <p:ext uri="{BB962C8B-B14F-4D97-AF65-F5344CB8AC3E}">
        <p14:creationId xmlns:p14="http://schemas.microsoft.com/office/powerpoint/2010/main" val="16904800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Content slide text only">
    <p:spTree>
      <p:nvGrpSpPr>
        <p:cNvPr id="1" name=""/>
        <p:cNvGrpSpPr/>
        <p:nvPr/>
      </p:nvGrpSpPr>
      <p:grpSpPr>
        <a:xfrm>
          <a:off x="0" y="0"/>
          <a:ext cx="0" cy="0"/>
          <a:chOff x="0" y="0"/>
          <a:chExt cx="0" cy="0"/>
        </a:xfrm>
      </p:grpSpPr>
      <p:cxnSp>
        <p:nvCxnSpPr>
          <p:cNvPr id="18" name="Straight Connector 17"/>
          <p:cNvCxnSpPr/>
          <p:nvPr userDrawn="1"/>
        </p:nvCxnSpPr>
        <p:spPr>
          <a:xfrm>
            <a:off x="541867" y="1028700"/>
            <a:ext cx="1123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Title 1"/>
          <p:cNvSpPr>
            <a:spLocks noGrp="1"/>
          </p:cNvSpPr>
          <p:nvPr>
            <p:ph type="ctrTitle" hasCustomPrompt="1"/>
          </p:nvPr>
        </p:nvSpPr>
        <p:spPr>
          <a:xfrm>
            <a:off x="491067" y="1308103"/>
            <a:ext cx="11282800" cy="715085"/>
          </a:xfrm>
          <a:prstGeom prst="rect">
            <a:avLst/>
          </a:prstGeom>
        </p:spPr>
        <p:txBody>
          <a:bodyPr anchor="t"/>
          <a:lstStyle>
            <a:lvl1pPr algn="l">
              <a:defRPr sz="1800" baseline="0">
                <a:solidFill>
                  <a:srgbClr val="63666A"/>
                </a:solidFill>
              </a:defRPr>
            </a:lvl1pPr>
          </a:lstStyle>
          <a:p>
            <a:r>
              <a:rPr lang="en-US" dirty="0"/>
              <a:t>Content slide heading</a:t>
            </a:r>
          </a:p>
        </p:txBody>
      </p:sp>
      <p:sp>
        <p:nvSpPr>
          <p:cNvPr id="22" name="Subtitle 2"/>
          <p:cNvSpPr>
            <a:spLocks noGrp="1"/>
          </p:cNvSpPr>
          <p:nvPr>
            <p:ph type="subTitle" idx="1" hasCustomPrompt="1"/>
          </p:nvPr>
        </p:nvSpPr>
        <p:spPr>
          <a:xfrm>
            <a:off x="491067" y="2073963"/>
            <a:ext cx="11282800" cy="457247"/>
          </a:xfrm>
          <a:prstGeom prst="rect">
            <a:avLst/>
          </a:prstGeom>
        </p:spPr>
        <p:txBody>
          <a:bodyPr/>
          <a:lstStyle>
            <a:lvl1pPr marL="0" indent="0" algn="l">
              <a:buNone/>
              <a:defRPr sz="1500">
                <a:solidFill>
                  <a:srgbClr val="63666A"/>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Content slide subheading</a:t>
            </a:r>
          </a:p>
        </p:txBody>
      </p:sp>
      <p:sp>
        <p:nvSpPr>
          <p:cNvPr id="7" name="Text Placeholder 2"/>
          <p:cNvSpPr>
            <a:spLocks noGrp="1"/>
          </p:cNvSpPr>
          <p:nvPr>
            <p:ph type="body" sz="quarter" idx="12" hasCustomPrompt="1"/>
          </p:nvPr>
        </p:nvSpPr>
        <p:spPr>
          <a:xfrm>
            <a:off x="491067" y="2581982"/>
            <a:ext cx="11282800" cy="3549650"/>
          </a:xfrm>
          <a:prstGeom prst="rect">
            <a:avLst/>
          </a:prstGeom>
        </p:spPr>
        <p:txBody>
          <a:bodyPr/>
          <a:lstStyle>
            <a:lvl1pPr marL="0" marR="0" indent="0" algn="l" defTabSz="685800" rtl="0" eaLnBrk="1" fontAlgn="auto" latinLnBrk="0" hangingPunct="1">
              <a:lnSpc>
                <a:spcPct val="100000"/>
              </a:lnSpc>
              <a:spcBef>
                <a:spcPts val="600"/>
              </a:spcBef>
              <a:spcAft>
                <a:spcPts val="0"/>
              </a:spcAft>
              <a:buClrTx/>
              <a:buSzTx/>
              <a:buFont typeface="Arial" panose="020B0604020202020204" pitchFamily="34" charset="0"/>
              <a:buNone/>
              <a:tabLst/>
              <a:defRPr sz="2100">
                <a:solidFill>
                  <a:srgbClr val="63666A"/>
                </a:solidFill>
                <a:latin typeface="Arial" panose="020B0604020202020204" pitchFamily="34" charset="0"/>
                <a:cs typeface="Arial" panose="020B0604020202020204" pitchFamily="34" charset="0"/>
              </a:defRPr>
            </a:lvl1pPr>
          </a:lstStyle>
          <a:p>
            <a:pPr marL="171450" indent="-171450">
              <a:buFont typeface="Arial" panose="020B0604020202020204" pitchFamily="34" charset="0"/>
              <a:buChar char="•"/>
            </a:pPr>
            <a:r>
              <a:rPr lang="en-US" sz="1050" dirty="0"/>
              <a:t>Content</a:t>
            </a:r>
            <a:r>
              <a:rPr lang="en-US" sz="1050" baseline="0" dirty="0"/>
              <a:t> text here</a:t>
            </a:r>
          </a:p>
          <a:p>
            <a:pPr marL="171450" indent="-171450">
              <a:buFont typeface="Arial" panose="020B0604020202020204" pitchFamily="34" charset="0"/>
              <a:buChar char="•"/>
            </a:pPr>
            <a:r>
              <a:rPr lang="en-US" sz="1050" baseline="0" dirty="0"/>
              <a:t>Second bullet here</a:t>
            </a:r>
          </a:p>
          <a:p>
            <a:pPr marL="171450" indent="-171450">
              <a:buFont typeface="Arial" panose="020B0604020202020204" pitchFamily="34" charset="0"/>
              <a:buChar char="•"/>
            </a:pPr>
            <a:r>
              <a:rPr lang="en-US" sz="1050" baseline="0" dirty="0"/>
              <a:t>Another bullet point here</a:t>
            </a:r>
          </a:p>
          <a:p>
            <a:pPr marL="0" indent="0">
              <a:lnSpc>
                <a:spcPct val="100000"/>
              </a:lnSpc>
              <a:spcBef>
                <a:spcPts val="600"/>
              </a:spcBef>
              <a:buFont typeface="Arial" panose="020B0604020202020204" pitchFamily="34" charset="0"/>
              <a:buNone/>
            </a:pPr>
            <a:r>
              <a:rPr lang="en-US" sz="1050" baseline="0" dirty="0"/>
              <a:t>Main Content text entered here. </a:t>
            </a:r>
          </a:p>
          <a:p>
            <a:pPr marL="0" marR="0" lvl="0" indent="0" algn="l" defTabSz="685800" rtl="0" eaLnBrk="1" fontAlgn="auto" latinLnBrk="0" hangingPunct="1">
              <a:lnSpc>
                <a:spcPct val="100000"/>
              </a:lnSpc>
              <a:spcBef>
                <a:spcPts val="450"/>
              </a:spcBef>
              <a:spcAft>
                <a:spcPts val="0"/>
              </a:spcAft>
              <a:buClrTx/>
              <a:buSzTx/>
              <a:buFont typeface="Arial" panose="020B0604020202020204" pitchFamily="34" charset="0"/>
              <a:buNone/>
              <a:tabLst/>
              <a:defRPr/>
            </a:pPr>
            <a:r>
              <a:rPr lang="en-GB" sz="1050" b="0" i="0" kern="1200" dirty="0">
                <a:solidFill>
                  <a:srgbClr val="63666A"/>
                </a:solidFill>
                <a:effectLst/>
                <a:latin typeface="Arial" panose="020B0604020202020204" pitchFamily="34" charset="0"/>
                <a:ea typeface="+mn-ea"/>
                <a:cs typeface="Arial" panose="020B0604020202020204" pitchFamily="34" charset="0"/>
              </a:rPr>
              <a:t>Lorem ipsum </a:t>
            </a:r>
            <a:r>
              <a:rPr lang="en-GB" sz="1050" b="0" i="0" kern="1200" dirty="0" err="1">
                <a:solidFill>
                  <a:srgbClr val="63666A"/>
                </a:solidFill>
                <a:effectLst/>
                <a:latin typeface="Arial" panose="020B0604020202020204" pitchFamily="34" charset="0"/>
                <a:ea typeface="+mn-ea"/>
                <a:cs typeface="Arial" panose="020B0604020202020204" pitchFamily="34" charset="0"/>
              </a:rPr>
              <a:t>dolor</a:t>
            </a:r>
            <a:r>
              <a:rPr lang="en-GB" sz="1050" b="0" i="0" kern="1200" dirty="0">
                <a:solidFill>
                  <a:srgbClr val="63666A"/>
                </a:solidFill>
                <a:effectLst/>
                <a:latin typeface="Arial" panose="020B0604020202020204" pitchFamily="34" charset="0"/>
                <a:ea typeface="+mn-ea"/>
                <a:cs typeface="Arial" panose="020B0604020202020204" pitchFamily="34" charset="0"/>
              </a:rPr>
              <a:t> sit </a:t>
            </a:r>
            <a:r>
              <a:rPr lang="en-GB" sz="1050" b="0" i="0" kern="1200" dirty="0" err="1">
                <a:solidFill>
                  <a:srgbClr val="63666A"/>
                </a:solidFill>
                <a:effectLst/>
                <a:latin typeface="Arial" panose="020B0604020202020204" pitchFamily="34" charset="0"/>
                <a:ea typeface="+mn-ea"/>
                <a:cs typeface="Arial" panose="020B0604020202020204" pitchFamily="34" charset="0"/>
              </a:rPr>
              <a:t>amet</a:t>
            </a:r>
            <a:r>
              <a:rPr lang="en-GB" sz="1050" b="0" i="0" kern="1200" dirty="0">
                <a:solidFill>
                  <a:srgbClr val="63666A"/>
                </a:solidFill>
                <a:effectLst/>
                <a:latin typeface="Arial" panose="020B0604020202020204" pitchFamily="34" charset="0"/>
                <a:ea typeface="+mn-ea"/>
                <a:cs typeface="Arial" panose="020B0604020202020204" pitchFamily="34" charset="0"/>
              </a:rPr>
              <a:t>, </a:t>
            </a:r>
            <a:r>
              <a:rPr lang="en-GB" sz="1050" b="0" i="0" kern="1200" dirty="0" err="1">
                <a:solidFill>
                  <a:srgbClr val="63666A"/>
                </a:solidFill>
                <a:effectLst/>
                <a:latin typeface="Arial" panose="020B0604020202020204" pitchFamily="34" charset="0"/>
                <a:ea typeface="+mn-ea"/>
                <a:cs typeface="Arial" panose="020B0604020202020204" pitchFamily="34" charset="0"/>
              </a:rPr>
              <a:t>consectetur</a:t>
            </a:r>
            <a:r>
              <a:rPr lang="en-GB" sz="1050" b="0" i="0" kern="1200" dirty="0">
                <a:solidFill>
                  <a:srgbClr val="63666A"/>
                </a:solidFill>
                <a:effectLst/>
                <a:latin typeface="Arial" panose="020B0604020202020204" pitchFamily="34" charset="0"/>
                <a:ea typeface="+mn-ea"/>
                <a:cs typeface="Arial" panose="020B0604020202020204" pitchFamily="34" charset="0"/>
              </a:rPr>
              <a:t> </a:t>
            </a:r>
            <a:r>
              <a:rPr lang="en-GB" sz="1050" b="0" i="0" kern="1200" dirty="0" err="1">
                <a:solidFill>
                  <a:srgbClr val="63666A"/>
                </a:solidFill>
                <a:effectLst/>
                <a:latin typeface="Arial" panose="020B0604020202020204" pitchFamily="34" charset="0"/>
                <a:ea typeface="+mn-ea"/>
                <a:cs typeface="Arial" panose="020B0604020202020204" pitchFamily="34" charset="0"/>
              </a:rPr>
              <a:t>adipiscing</a:t>
            </a:r>
            <a:r>
              <a:rPr lang="en-GB" sz="1050" b="0" i="0" kern="1200" dirty="0">
                <a:solidFill>
                  <a:srgbClr val="63666A"/>
                </a:solidFill>
                <a:effectLst/>
                <a:latin typeface="Arial" panose="020B0604020202020204" pitchFamily="34" charset="0"/>
                <a:ea typeface="+mn-ea"/>
                <a:cs typeface="Arial" panose="020B0604020202020204" pitchFamily="34" charset="0"/>
              </a:rPr>
              <a:t> </a:t>
            </a:r>
            <a:r>
              <a:rPr lang="en-GB" sz="1050" b="0" i="0" kern="1200" dirty="0" err="1">
                <a:solidFill>
                  <a:srgbClr val="63666A"/>
                </a:solidFill>
                <a:effectLst/>
                <a:latin typeface="Arial" panose="020B0604020202020204" pitchFamily="34" charset="0"/>
                <a:ea typeface="+mn-ea"/>
                <a:cs typeface="Arial" panose="020B0604020202020204" pitchFamily="34" charset="0"/>
              </a:rPr>
              <a:t>elit</a:t>
            </a:r>
            <a:r>
              <a:rPr lang="en-GB" sz="1050" b="0" i="0" kern="1200" dirty="0">
                <a:solidFill>
                  <a:srgbClr val="63666A"/>
                </a:solidFill>
                <a:effectLst/>
                <a:latin typeface="Arial" panose="020B0604020202020204" pitchFamily="34" charset="0"/>
                <a:ea typeface="+mn-ea"/>
                <a:cs typeface="Arial" panose="020B0604020202020204" pitchFamily="34" charset="0"/>
              </a:rPr>
              <a:t>, </a:t>
            </a:r>
            <a:r>
              <a:rPr lang="en-GB" sz="1050" b="0" i="0" kern="1200" dirty="0" err="1">
                <a:solidFill>
                  <a:srgbClr val="63666A"/>
                </a:solidFill>
                <a:effectLst/>
                <a:latin typeface="Arial" panose="020B0604020202020204" pitchFamily="34" charset="0"/>
                <a:ea typeface="+mn-ea"/>
                <a:cs typeface="Arial" panose="020B0604020202020204" pitchFamily="34" charset="0"/>
              </a:rPr>
              <a:t>sed</a:t>
            </a:r>
            <a:r>
              <a:rPr lang="en-GB" sz="1050" b="0" i="0" kern="1200" dirty="0">
                <a:solidFill>
                  <a:srgbClr val="63666A"/>
                </a:solidFill>
                <a:effectLst/>
                <a:latin typeface="Arial" panose="020B0604020202020204" pitchFamily="34" charset="0"/>
                <a:ea typeface="+mn-ea"/>
                <a:cs typeface="Arial" panose="020B0604020202020204" pitchFamily="34" charset="0"/>
              </a:rPr>
              <a:t> do </a:t>
            </a:r>
            <a:r>
              <a:rPr lang="en-GB" sz="1050" b="0" i="0" kern="1200" dirty="0" err="1">
                <a:solidFill>
                  <a:srgbClr val="63666A"/>
                </a:solidFill>
                <a:effectLst/>
                <a:latin typeface="Arial" panose="020B0604020202020204" pitchFamily="34" charset="0"/>
                <a:ea typeface="+mn-ea"/>
                <a:cs typeface="Arial" panose="020B0604020202020204" pitchFamily="34" charset="0"/>
              </a:rPr>
              <a:t>eiusmod</a:t>
            </a:r>
            <a:r>
              <a:rPr lang="en-GB" sz="1050" b="0" i="0" kern="1200" dirty="0">
                <a:solidFill>
                  <a:srgbClr val="63666A"/>
                </a:solidFill>
                <a:effectLst/>
                <a:latin typeface="Arial" panose="020B0604020202020204" pitchFamily="34" charset="0"/>
                <a:ea typeface="+mn-ea"/>
                <a:cs typeface="Arial" panose="020B0604020202020204" pitchFamily="34" charset="0"/>
              </a:rPr>
              <a:t> </a:t>
            </a:r>
            <a:r>
              <a:rPr lang="en-GB" sz="1050" b="0" i="0" kern="1200" dirty="0" err="1">
                <a:solidFill>
                  <a:srgbClr val="63666A"/>
                </a:solidFill>
                <a:effectLst/>
                <a:latin typeface="Arial" panose="020B0604020202020204" pitchFamily="34" charset="0"/>
                <a:ea typeface="+mn-ea"/>
                <a:cs typeface="Arial" panose="020B0604020202020204" pitchFamily="34" charset="0"/>
              </a:rPr>
              <a:t>tempor</a:t>
            </a:r>
            <a:r>
              <a:rPr lang="en-GB" sz="1050" b="0" i="0" kern="1200" dirty="0">
                <a:solidFill>
                  <a:srgbClr val="63666A"/>
                </a:solidFill>
                <a:effectLst/>
                <a:latin typeface="Arial" panose="020B0604020202020204" pitchFamily="34" charset="0"/>
                <a:ea typeface="+mn-ea"/>
                <a:cs typeface="Arial" panose="020B0604020202020204" pitchFamily="34" charset="0"/>
              </a:rPr>
              <a:t> </a:t>
            </a:r>
            <a:r>
              <a:rPr lang="en-GB" sz="1050" b="0" i="0" kern="1200" dirty="0" err="1">
                <a:solidFill>
                  <a:srgbClr val="63666A"/>
                </a:solidFill>
                <a:effectLst/>
                <a:latin typeface="Arial" panose="020B0604020202020204" pitchFamily="34" charset="0"/>
                <a:ea typeface="+mn-ea"/>
                <a:cs typeface="Arial" panose="020B0604020202020204" pitchFamily="34" charset="0"/>
              </a:rPr>
              <a:t>incididunt</a:t>
            </a:r>
            <a:r>
              <a:rPr lang="en-GB" sz="1050" b="0" i="0" kern="1200" dirty="0">
                <a:solidFill>
                  <a:srgbClr val="63666A"/>
                </a:solidFill>
                <a:effectLst/>
                <a:latin typeface="Arial" panose="020B0604020202020204" pitchFamily="34" charset="0"/>
                <a:ea typeface="+mn-ea"/>
                <a:cs typeface="Arial" panose="020B0604020202020204" pitchFamily="34" charset="0"/>
              </a:rPr>
              <a:t> </a:t>
            </a:r>
            <a:r>
              <a:rPr lang="en-GB" sz="1050" b="0" i="0" kern="1200" dirty="0" err="1">
                <a:solidFill>
                  <a:srgbClr val="63666A"/>
                </a:solidFill>
                <a:effectLst/>
                <a:latin typeface="Arial" panose="020B0604020202020204" pitchFamily="34" charset="0"/>
                <a:ea typeface="+mn-ea"/>
                <a:cs typeface="Arial" panose="020B0604020202020204" pitchFamily="34" charset="0"/>
              </a:rPr>
              <a:t>ut</a:t>
            </a:r>
            <a:r>
              <a:rPr lang="en-GB" sz="1050" b="0" i="0" kern="1200" dirty="0">
                <a:solidFill>
                  <a:srgbClr val="63666A"/>
                </a:solidFill>
                <a:effectLst/>
                <a:latin typeface="Arial" panose="020B0604020202020204" pitchFamily="34" charset="0"/>
                <a:ea typeface="+mn-ea"/>
                <a:cs typeface="Arial" panose="020B0604020202020204" pitchFamily="34" charset="0"/>
              </a:rPr>
              <a:t> </a:t>
            </a:r>
            <a:r>
              <a:rPr lang="en-GB" sz="1050" b="0" i="0" kern="1200" dirty="0" err="1">
                <a:solidFill>
                  <a:srgbClr val="63666A"/>
                </a:solidFill>
                <a:effectLst/>
                <a:latin typeface="Arial" panose="020B0604020202020204" pitchFamily="34" charset="0"/>
                <a:ea typeface="+mn-ea"/>
                <a:cs typeface="Arial" panose="020B0604020202020204" pitchFamily="34" charset="0"/>
              </a:rPr>
              <a:t>labore</a:t>
            </a:r>
            <a:r>
              <a:rPr lang="en-GB" sz="1050" b="0" i="0" kern="1200" dirty="0">
                <a:solidFill>
                  <a:srgbClr val="63666A"/>
                </a:solidFill>
                <a:effectLst/>
                <a:latin typeface="Arial" panose="020B0604020202020204" pitchFamily="34" charset="0"/>
                <a:ea typeface="+mn-ea"/>
                <a:cs typeface="Arial" panose="020B0604020202020204" pitchFamily="34" charset="0"/>
              </a:rPr>
              <a:t> et </a:t>
            </a:r>
            <a:r>
              <a:rPr lang="en-GB" sz="1050" b="0" i="0" kern="1200" dirty="0" err="1">
                <a:solidFill>
                  <a:srgbClr val="63666A"/>
                </a:solidFill>
                <a:effectLst/>
                <a:latin typeface="Arial" panose="020B0604020202020204" pitchFamily="34" charset="0"/>
                <a:ea typeface="+mn-ea"/>
                <a:cs typeface="Arial" panose="020B0604020202020204" pitchFamily="34" charset="0"/>
              </a:rPr>
              <a:t>dolore</a:t>
            </a:r>
            <a:r>
              <a:rPr lang="en-GB" sz="1050" b="0" i="0" kern="1200" dirty="0">
                <a:solidFill>
                  <a:srgbClr val="63666A"/>
                </a:solidFill>
                <a:effectLst/>
                <a:latin typeface="Arial" panose="020B0604020202020204" pitchFamily="34" charset="0"/>
                <a:ea typeface="+mn-ea"/>
                <a:cs typeface="Arial" panose="020B0604020202020204" pitchFamily="34" charset="0"/>
              </a:rPr>
              <a:t> magna </a:t>
            </a:r>
            <a:r>
              <a:rPr lang="en-GB" sz="1050" b="0" i="0" kern="1200" dirty="0" err="1">
                <a:solidFill>
                  <a:srgbClr val="63666A"/>
                </a:solidFill>
                <a:effectLst/>
                <a:latin typeface="Arial" panose="020B0604020202020204" pitchFamily="34" charset="0"/>
                <a:ea typeface="+mn-ea"/>
                <a:cs typeface="Arial" panose="020B0604020202020204" pitchFamily="34" charset="0"/>
              </a:rPr>
              <a:t>aliqua</a:t>
            </a:r>
            <a:r>
              <a:rPr lang="en-GB" sz="1050" b="0" i="0" kern="1200" dirty="0">
                <a:solidFill>
                  <a:srgbClr val="63666A"/>
                </a:solidFill>
                <a:effectLst/>
                <a:latin typeface="Arial" panose="020B0604020202020204" pitchFamily="34" charset="0"/>
                <a:ea typeface="+mn-ea"/>
                <a:cs typeface="Arial" panose="020B0604020202020204" pitchFamily="34" charset="0"/>
              </a:rPr>
              <a:t>. </a:t>
            </a:r>
            <a:r>
              <a:rPr lang="en-GB" sz="1050" b="0" i="0" kern="1200" dirty="0" err="1">
                <a:solidFill>
                  <a:srgbClr val="63666A"/>
                </a:solidFill>
                <a:effectLst/>
                <a:latin typeface="Arial" panose="020B0604020202020204" pitchFamily="34" charset="0"/>
                <a:ea typeface="+mn-ea"/>
                <a:cs typeface="Arial" panose="020B0604020202020204" pitchFamily="34" charset="0"/>
              </a:rPr>
              <a:t>Ut</a:t>
            </a:r>
            <a:r>
              <a:rPr lang="en-GB" sz="1050" b="0" i="0" kern="1200" dirty="0">
                <a:solidFill>
                  <a:srgbClr val="63666A"/>
                </a:solidFill>
                <a:effectLst/>
                <a:latin typeface="Arial" panose="020B0604020202020204" pitchFamily="34" charset="0"/>
                <a:ea typeface="+mn-ea"/>
                <a:cs typeface="Arial" panose="020B0604020202020204" pitchFamily="34" charset="0"/>
              </a:rPr>
              <a:t> </a:t>
            </a:r>
            <a:r>
              <a:rPr lang="en-GB" sz="1050" b="0" i="0" kern="1200" dirty="0" err="1">
                <a:solidFill>
                  <a:srgbClr val="63666A"/>
                </a:solidFill>
                <a:effectLst/>
                <a:latin typeface="Arial" panose="020B0604020202020204" pitchFamily="34" charset="0"/>
                <a:ea typeface="+mn-ea"/>
                <a:cs typeface="Arial" panose="020B0604020202020204" pitchFamily="34" charset="0"/>
              </a:rPr>
              <a:t>enim</a:t>
            </a:r>
            <a:r>
              <a:rPr lang="en-GB" sz="1050" b="0" i="0" kern="1200" dirty="0">
                <a:solidFill>
                  <a:srgbClr val="63666A"/>
                </a:solidFill>
                <a:effectLst/>
                <a:latin typeface="Arial" panose="020B0604020202020204" pitchFamily="34" charset="0"/>
                <a:ea typeface="+mn-ea"/>
                <a:cs typeface="Arial" panose="020B0604020202020204" pitchFamily="34" charset="0"/>
              </a:rPr>
              <a:t> ad minim </a:t>
            </a:r>
            <a:r>
              <a:rPr lang="en-GB" sz="1050" b="0" i="0" kern="1200" dirty="0" err="1">
                <a:solidFill>
                  <a:srgbClr val="63666A"/>
                </a:solidFill>
                <a:effectLst/>
                <a:latin typeface="Arial" panose="020B0604020202020204" pitchFamily="34" charset="0"/>
                <a:ea typeface="+mn-ea"/>
                <a:cs typeface="Arial" panose="020B0604020202020204" pitchFamily="34" charset="0"/>
              </a:rPr>
              <a:t>veniam</a:t>
            </a:r>
            <a:r>
              <a:rPr lang="en-GB" sz="1050" b="0" i="0" kern="1200" dirty="0">
                <a:solidFill>
                  <a:srgbClr val="63666A"/>
                </a:solidFill>
                <a:effectLst/>
                <a:latin typeface="Arial" panose="020B0604020202020204" pitchFamily="34" charset="0"/>
                <a:ea typeface="+mn-ea"/>
                <a:cs typeface="Arial" panose="020B0604020202020204" pitchFamily="34" charset="0"/>
              </a:rPr>
              <a:t>, </a:t>
            </a:r>
            <a:r>
              <a:rPr lang="en-GB" sz="1050" b="0" i="0" kern="1200" dirty="0" err="1">
                <a:solidFill>
                  <a:srgbClr val="63666A"/>
                </a:solidFill>
                <a:effectLst/>
                <a:latin typeface="Arial" panose="020B0604020202020204" pitchFamily="34" charset="0"/>
                <a:ea typeface="+mn-ea"/>
                <a:cs typeface="Arial" panose="020B0604020202020204" pitchFamily="34" charset="0"/>
              </a:rPr>
              <a:t>quis</a:t>
            </a:r>
            <a:r>
              <a:rPr lang="en-GB" sz="1050" b="0" i="0" kern="1200" dirty="0">
                <a:solidFill>
                  <a:srgbClr val="63666A"/>
                </a:solidFill>
                <a:effectLst/>
                <a:latin typeface="Arial" panose="020B0604020202020204" pitchFamily="34" charset="0"/>
                <a:ea typeface="+mn-ea"/>
                <a:cs typeface="Arial" panose="020B0604020202020204" pitchFamily="34" charset="0"/>
              </a:rPr>
              <a:t> </a:t>
            </a:r>
            <a:r>
              <a:rPr lang="en-GB" sz="1050" b="0" i="0" kern="1200" dirty="0" err="1">
                <a:solidFill>
                  <a:srgbClr val="63666A"/>
                </a:solidFill>
                <a:effectLst/>
                <a:latin typeface="Arial" panose="020B0604020202020204" pitchFamily="34" charset="0"/>
                <a:ea typeface="+mn-ea"/>
                <a:cs typeface="Arial" panose="020B0604020202020204" pitchFamily="34" charset="0"/>
              </a:rPr>
              <a:t>nostrud</a:t>
            </a:r>
            <a:r>
              <a:rPr lang="en-GB" sz="1050" b="0" i="0" kern="1200" dirty="0">
                <a:solidFill>
                  <a:srgbClr val="63666A"/>
                </a:solidFill>
                <a:effectLst/>
                <a:latin typeface="Arial" panose="020B0604020202020204" pitchFamily="34" charset="0"/>
                <a:ea typeface="+mn-ea"/>
                <a:cs typeface="Arial" panose="020B0604020202020204" pitchFamily="34" charset="0"/>
              </a:rPr>
              <a:t> exercitation </a:t>
            </a:r>
            <a:r>
              <a:rPr lang="en-GB" sz="1050" b="0" i="0" kern="1200" dirty="0" err="1">
                <a:solidFill>
                  <a:srgbClr val="63666A"/>
                </a:solidFill>
                <a:effectLst/>
                <a:latin typeface="Arial" panose="020B0604020202020204" pitchFamily="34" charset="0"/>
                <a:ea typeface="+mn-ea"/>
                <a:cs typeface="Arial" panose="020B0604020202020204" pitchFamily="34" charset="0"/>
              </a:rPr>
              <a:t>ullamco</a:t>
            </a:r>
            <a:r>
              <a:rPr lang="en-GB" sz="1050" b="0" i="0" kern="1200" dirty="0">
                <a:solidFill>
                  <a:srgbClr val="63666A"/>
                </a:solidFill>
                <a:effectLst/>
                <a:latin typeface="Arial" panose="020B0604020202020204" pitchFamily="34" charset="0"/>
                <a:ea typeface="+mn-ea"/>
                <a:cs typeface="Arial" panose="020B0604020202020204" pitchFamily="34" charset="0"/>
              </a:rPr>
              <a:t>. Lorem ipsum </a:t>
            </a:r>
            <a:r>
              <a:rPr lang="en-GB" sz="1050" b="0" i="0" kern="1200" dirty="0" err="1">
                <a:solidFill>
                  <a:srgbClr val="63666A"/>
                </a:solidFill>
                <a:effectLst/>
                <a:latin typeface="Arial" panose="020B0604020202020204" pitchFamily="34" charset="0"/>
                <a:ea typeface="+mn-ea"/>
                <a:cs typeface="Arial" panose="020B0604020202020204" pitchFamily="34" charset="0"/>
              </a:rPr>
              <a:t>dolor</a:t>
            </a:r>
            <a:r>
              <a:rPr lang="en-GB" sz="1050" b="0" i="0" kern="1200" dirty="0">
                <a:solidFill>
                  <a:srgbClr val="63666A"/>
                </a:solidFill>
                <a:effectLst/>
                <a:latin typeface="Arial" panose="020B0604020202020204" pitchFamily="34" charset="0"/>
                <a:ea typeface="+mn-ea"/>
                <a:cs typeface="Arial" panose="020B0604020202020204" pitchFamily="34" charset="0"/>
              </a:rPr>
              <a:t> sit </a:t>
            </a:r>
            <a:r>
              <a:rPr lang="en-GB" sz="1050" b="0" i="0" kern="1200" dirty="0" err="1">
                <a:solidFill>
                  <a:srgbClr val="63666A"/>
                </a:solidFill>
                <a:effectLst/>
                <a:latin typeface="Arial" panose="020B0604020202020204" pitchFamily="34" charset="0"/>
                <a:ea typeface="+mn-ea"/>
                <a:cs typeface="Arial" panose="020B0604020202020204" pitchFamily="34" charset="0"/>
              </a:rPr>
              <a:t>amet</a:t>
            </a:r>
            <a:r>
              <a:rPr lang="en-GB" sz="1050" b="0" i="0" kern="1200" dirty="0">
                <a:solidFill>
                  <a:srgbClr val="63666A"/>
                </a:solidFill>
                <a:effectLst/>
                <a:latin typeface="Arial" panose="020B0604020202020204" pitchFamily="34" charset="0"/>
                <a:ea typeface="+mn-ea"/>
                <a:cs typeface="Arial" panose="020B0604020202020204" pitchFamily="34" charset="0"/>
              </a:rPr>
              <a:t>, </a:t>
            </a:r>
            <a:r>
              <a:rPr lang="en-GB" sz="1050" b="0" i="0" kern="1200" dirty="0" err="1">
                <a:solidFill>
                  <a:srgbClr val="63666A"/>
                </a:solidFill>
                <a:effectLst/>
                <a:latin typeface="Arial" panose="020B0604020202020204" pitchFamily="34" charset="0"/>
                <a:ea typeface="+mn-ea"/>
                <a:cs typeface="Arial" panose="020B0604020202020204" pitchFamily="34" charset="0"/>
              </a:rPr>
              <a:t>consectetur</a:t>
            </a:r>
            <a:r>
              <a:rPr lang="en-GB" sz="1050" b="0" i="0" kern="1200" dirty="0">
                <a:solidFill>
                  <a:srgbClr val="63666A"/>
                </a:solidFill>
                <a:effectLst/>
                <a:latin typeface="Arial" panose="020B0604020202020204" pitchFamily="34" charset="0"/>
                <a:ea typeface="+mn-ea"/>
                <a:cs typeface="Arial" panose="020B0604020202020204" pitchFamily="34" charset="0"/>
              </a:rPr>
              <a:t> </a:t>
            </a:r>
            <a:r>
              <a:rPr lang="en-GB" sz="1050" b="0" i="0" kern="1200" dirty="0" err="1">
                <a:solidFill>
                  <a:srgbClr val="63666A"/>
                </a:solidFill>
                <a:effectLst/>
                <a:latin typeface="Arial" panose="020B0604020202020204" pitchFamily="34" charset="0"/>
                <a:ea typeface="+mn-ea"/>
                <a:cs typeface="Arial" panose="020B0604020202020204" pitchFamily="34" charset="0"/>
              </a:rPr>
              <a:t>adipiscing</a:t>
            </a:r>
            <a:r>
              <a:rPr lang="en-GB" sz="1050" b="0" i="0" kern="1200" dirty="0">
                <a:solidFill>
                  <a:srgbClr val="63666A"/>
                </a:solidFill>
                <a:effectLst/>
                <a:latin typeface="Arial" panose="020B0604020202020204" pitchFamily="34" charset="0"/>
                <a:ea typeface="+mn-ea"/>
                <a:cs typeface="Arial" panose="020B0604020202020204" pitchFamily="34" charset="0"/>
              </a:rPr>
              <a:t> </a:t>
            </a:r>
            <a:r>
              <a:rPr lang="en-GB" sz="1050" b="0" i="0" kern="1200" dirty="0" err="1">
                <a:solidFill>
                  <a:srgbClr val="63666A"/>
                </a:solidFill>
                <a:effectLst/>
                <a:latin typeface="Arial" panose="020B0604020202020204" pitchFamily="34" charset="0"/>
                <a:ea typeface="+mn-ea"/>
                <a:cs typeface="Arial" panose="020B0604020202020204" pitchFamily="34" charset="0"/>
              </a:rPr>
              <a:t>elit</a:t>
            </a:r>
            <a:r>
              <a:rPr lang="en-GB" sz="1050" b="0" i="0" kern="1200" dirty="0">
                <a:solidFill>
                  <a:srgbClr val="63666A"/>
                </a:solidFill>
                <a:effectLst/>
                <a:latin typeface="Arial" panose="020B0604020202020204" pitchFamily="34" charset="0"/>
                <a:ea typeface="+mn-ea"/>
                <a:cs typeface="Arial" panose="020B0604020202020204" pitchFamily="34" charset="0"/>
              </a:rPr>
              <a:t>, </a:t>
            </a:r>
            <a:r>
              <a:rPr lang="en-GB" sz="1050" b="0" i="0" kern="1200" dirty="0" err="1">
                <a:solidFill>
                  <a:srgbClr val="63666A"/>
                </a:solidFill>
                <a:effectLst/>
                <a:latin typeface="Arial" panose="020B0604020202020204" pitchFamily="34" charset="0"/>
                <a:ea typeface="+mn-ea"/>
                <a:cs typeface="Arial" panose="020B0604020202020204" pitchFamily="34" charset="0"/>
              </a:rPr>
              <a:t>sed</a:t>
            </a:r>
            <a:r>
              <a:rPr lang="en-GB" sz="1050" b="0" i="0" kern="1200" dirty="0">
                <a:solidFill>
                  <a:srgbClr val="63666A"/>
                </a:solidFill>
                <a:effectLst/>
                <a:latin typeface="Arial" panose="020B0604020202020204" pitchFamily="34" charset="0"/>
                <a:ea typeface="+mn-ea"/>
                <a:cs typeface="Arial" panose="020B0604020202020204" pitchFamily="34" charset="0"/>
              </a:rPr>
              <a:t> do </a:t>
            </a:r>
            <a:r>
              <a:rPr lang="en-GB" sz="1050" b="0" i="0" kern="1200" dirty="0" err="1">
                <a:solidFill>
                  <a:srgbClr val="63666A"/>
                </a:solidFill>
                <a:effectLst/>
                <a:latin typeface="Arial" panose="020B0604020202020204" pitchFamily="34" charset="0"/>
                <a:ea typeface="+mn-ea"/>
                <a:cs typeface="Arial" panose="020B0604020202020204" pitchFamily="34" charset="0"/>
              </a:rPr>
              <a:t>eiusmod</a:t>
            </a:r>
            <a:r>
              <a:rPr lang="en-GB" sz="1050" b="0" i="0" kern="1200" dirty="0">
                <a:solidFill>
                  <a:srgbClr val="63666A"/>
                </a:solidFill>
                <a:effectLst/>
                <a:latin typeface="Arial" panose="020B0604020202020204" pitchFamily="34" charset="0"/>
                <a:ea typeface="+mn-ea"/>
                <a:cs typeface="Arial" panose="020B0604020202020204" pitchFamily="34" charset="0"/>
              </a:rPr>
              <a:t> </a:t>
            </a:r>
            <a:r>
              <a:rPr lang="en-GB" sz="1050" b="0" i="0" kern="1200" dirty="0" err="1">
                <a:solidFill>
                  <a:srgbClr val="63666A"/>
                </a:solidFill>
                <a:effectLst/>
                <a:latin typeface="Arial" panose="020B0604020202020204" pitchFamily="34" charset="0"/>
                <a:ea typeface="+mn-ea"/>
                <a:cs typeface="Arial" panose="020B0604020202020204" pitchFamily="34" charset="0"/>
              </a:rPr>
              <a:t>tempor</a:t>
            </a:r>
            <a:r>
              <a:rPr lang="en-GB" sz="1050" b="0" i="0" kern="1200" dirty="0">
                <a:solidFill>
                  <a:srgbClr val="63666A"/>
                </a:solidFill>
                <a:effectLst/>
                <a:latin typeface="Arial" panose="020B0604020202020204" pitchFamily="34" charset="0"/>
                <a:ea typeface="+mn-ea"/>
                <a:cs typeface="Arial" panose="020B0604020202020204" pitchFamily="34" charset="0"/>
              </a:rPr>
              <a:t> </a:t>
            </a:r>
            <a:r>
              <a:rPr lang="en-GB" sz="1050" b="0" i="0" kern="1200" dirty="0" err="1">
                <a:solidFill>
                  <a:srgbClr val="63666A"/>
                </a:solidFill>
                <a:effectLst/>
                <a:latin typeface="Arial" panose="020B0604020202020204" pitchFamily="34" charset="0"/>
                <a:ea typeface="+mn-ea"/>
                <a:cs typeface="Arial" panose="020B0604020202020204" pitchFamily="34" charset="0"/>
              </a:rPr>
              <a:t>incididunt</a:t>
            </a:r>
            <a:r>
              <a:rPr lang="en-GB" sz="1050" b="0" i="0" kern="1200" dirty="0">
                <a:solidFill>
                  <a:srgbClr val="63666A"/>
                </a:solidFill>
                <a:effectLst/>
                <a:latin typeface="Arial" panose="020B0604020202020204" pitchFamily="34" charset="0"/>
                <a:ea typeface="+mn-ea"/>
                <a:cs typeface="Arial" panose="020B0604020202020204" pitchFamily="34" charset="0"/>
              </a:rPr>
              <a:t> </a:t>
            </a:r>
            <a:r>
              <a:rPr lang="en-GB" sz="1050" b="0" i="0" kern="1200" dirty="0" err="1">
                <a:solidFill>
                  <a:srgbClr val="63666A"/>
                </a:solidFill>
                <a:effectLst/>
                <a:latin typeface="Arial" panose="020B0604020202020204" pitchFamily="34" charset="0"/>
                <a:ea typeface="+mn-ea"/>
                <a:cs typeface="Arial" panose="020B0604020202020204" pitchFamily="34" charset="0"/>
              </a:rPr>
              <a:t>ut</a:t>
            </a:r>
            <a:r>
              <a:rPr lang="en-GB" sz="1050" b="0" i="0" kern="1200" dirty="0">
                <a:solidFill>
                  <a:srgbClr val="63666A"/>
                </a:solidFill>
                <a:effectLst/>
                <a:latin typeface="Arial" panose="020B0604020202020204" pitchFamily="34" charset="0"/>
                <a:ea typeface="+mn-ea"/>
                <a:cs typeface="Arial" panose="020B0604020202020204" pitchFamily="34" charset="0"/>
              </a:rPr>
              <a:t> </a:t>
            </a:r>
            <a:r>
              <a:rPr lang="en-GB" sz="1050" b="0" i="0" kern="1200" dirty="0" err="1">
                <a:solidFill>
                  <a:srgbClr val="63666A"/>
                </a:solidFill>
                <a:effectLst/>
                <a:latin typeface="Arial" panose="020B0604020202020204" pitchFamily="34" charset="0"/>
                <a:ea typeface="+mn-ea"/>
                <a:cs typeface="Arial" panose="020B0604020202020204" pitchFamily="34" charset="0"/>
              </a:rPr>
              <a:t>labore</a:t>
            </a:r>
            <a:r>
              <a:rPr lang="en-GB" sz="1050" b="0" i="0" kern="1200" dirty="0">
                <a:solidFill>
                  <a:srgbClr val="63666A"/>
                </a:solidFill>
                <a:effectLst/>
                <a:latin typeface="Arial" panose="020B0604020202020204" pitchFamily="34" charset="0"/>
                <a:ea typeface="+mn-ea"/>
                <a:cs typeface="Arial" panose="020B0604020202020204" pitchFamily="34" charset="0"/>
              </a:rPr>
              <a:t> et </a:t>
            </a:r>
            <a:r>
              <a:rPr lang="en-GB" sz="1050" b="0" i="0" kern="1200" dirty="0" err="1">
                <a:solidFill>
                  <a:srgbClr val="63666A"/>
                </a:solidFill>
                <a:effectLst/>
                <a:latin typeface="Arial" panose="020B0604020202020204" pitchFamily="34" charset="0"/>
                <a:ea typeface="+mn-ea"/>
                <a:cs typeface="Arial" panose="020B0604020202020204" pitchFamily="34" charset="0"/>
              </a:rPr>
              <a:t>dolore</a:t>
            </a:r>
            <a:r>
              <a:rPr lang="en-GB" sz="1050" b="0" i="0" kern="1200" dirty="0">
                <a:solidFill>
                  <a:srgbClr val="63666A"/>
                </a:solidFill>
                <a:effectLst/>
                <a:latin typeface="Arial" panose="020B0604020202020204" pitchFamily="34" charset="0"/>
                <a:ea typeface="+mn-ea"/>
                <a:cs typeface="Arial" panose="020B0604020202020204" pitchFamily="34" charset="0"/>
              </a:rPr>
              <a:t> magna </a:t>
            </a:r>
            <a:r>
              <a:rPr lang="en-GB" sz="1050" b="0" i="0" kern="1200" dirty="0" err="1">
                <a:solidFill>
                  <a:srgbClr val="63666A"/>
                </a:solidFill>
                <a:effectLst/>
                <a:latin typeface="Arial" panose="020B0604020202020204" pitchFamily="34" charset="0"/>
                <a:ea typeface="+mn-ea"/>
                <a:cs typeface="Arial" panose="020B0604020202020204" pitchFamily="34" charset="0"/>
              </a:rPr>
              <a:t>aliqua</a:t>
            </a:r>
            <a:r>
              <a:rPr lang="en-GB" sz="1050" b="0" i="0" kern="1200" dirty="0">
                <a:solidFill>
                  <a:srgbClr val="63666A"/>
                </a:solidFill>
                <a:effectLst/>
                <a:latin typeface="Arial" panose="020B0604020202020204" pitchFamily="34" charset="0"/>
                <a:ea typeface="+mn-ea"/>
                <a:cs typeface="Arial" panose="020B0604020202020204" pitchFamily="34" charset="0"/>
              </a:rPr>
              <a:t>. </a:t>
            </a:r>
            <a:r>
              <a:rPr lang="en-GB" sz="1050" b="0" i="0" kern="1200" dirty="0" err="1">
                <a:solidFill>
                  <a:srgbClr val="63666A"/>
                </a:solidFill>
                <a:effectLst/>
                <a:latin typeface="Arial" panose="020B0604020202020204" pitchFamily="34" charset="0"/>
                <a:ea typeface="+mn-ea"/>
                <a:cs typeface="Arial" panose="020B0604020202020204" pitchFamily="34" charset="0"/>
              </a:rPr>
              <a:t>Ut</a:t>
            </a:r>
            <a:r>
              <a:rPr lang="en-GB" sz="1050" b="0" i="0" kern="1200" dirty="0">
                <a:solidFill>
                  <a:srgbClr val="63666A"/>
                </a:solidFill>
                <a:effectLst/>
                <a:latin typeface="Arial" panose="020B0604020202020204" pitchFamily="34" charset="0"/>
                <a:ea typeface="+mn-ea"/>
                <a:cs typeface="Arial" panose="020B0604020202020204" pitchFamily="34" charset="0"/>
              </a:rPr>
              <a:t> </a:t>
            </a:r>
            <a:r>
              <a:rPr lang="en-GB" sz="1050" b="0" i="0" kern="1200" dirty="0" err="1">
                <a:solidFill>
                  <a:srgbClr val="63666A"/>
                </a:solidFill>
                <a:effectLst/>
                <a:latin typeface="Arial" panose="020B0604020202020204" pitchFamily="34" charset="0"/>
                <a:ea typeface="+mn-ea"/>
                <a:cs typeface="Arial" panose="020B0604020202020204" pitchFamily="34" charset="0"/>
              </a:rPr>
              <a:t>enim</a:t>
            </a:r>
            <a:r>
              <a:rPr lang="en-GB" sz="1050" b="0" i="0" kern="1200" dirty="0">
                <a:solidFill>
                  <a:srgbClr val="63666A"/>
                </a:solidFill>
                <a:effectLst/>
                <a:latin typeface="Arial" panose="020B0604020202020204" pitchFamily="34" charset="0"/>
                <a:ea typeface="+mn-ea"/>
                <a:cs typeface="Arial" panose="020B0604020202020204" pitchFamily="34" charset="0"/>
              </a:rPr>
              <a:t> ad minim </a:t>
            </a:r>
            <a:r>
              <a:rPr lang="en-GB" sz="1050" b="0" i="0" kern="1200" dirty="0" err="1">
                <a:solidFill>
                  <a:srgbClr val="63666A"/>
                </a:solidFill>
                <a:effectLst/>
                <a:latin typeface="Arial" panose="020B0604020202020204" pitchFamily="34" charset="0"/>
                <a:ea typeface="+mn-ea"/>
                <a:cs typeface="Arial" panose="020B0604020202020204" pitchFamily="34" charset="0"/>
              </a:rPr>
              <a:t>veniam</a:t>
            </a:r>
            <a:r>
              <a:rPr lang="en-GB" sz="1050" b="0" i="0" kern="1200" dirty="0">
                <a:solidFill>
                  <a:srgbClr val="63666A"/>
                </a:solidFill>
                <a:effectLst/>
                <a:latin typeface="Arial" panose="020B0604020202020204" pitchFamily="34" charset="0"/>
                <a:ea typeface="+mn-ea"/>
                <a:cs typeface="Arial" panose="020B0604020202020204" pitchFamily="34" charset="0"/>
              </a:rPr>
              <a:t>, </a:t>
            </a:r>
            <a:r>
              <a:rPr lang="en-GB" sz="1050" b="0" i="0" kern="1200" dirty="0" err="1">
                <a:solidFill>
                  <a:srgbClr val="63666A"/>
                </a:solidFill>
                <a:effectLst/>
                <a:latin typeface="Arial" panose="020B0604020202020204" pitchFamily="34" charset="0"/>
                <a:ea typeface="+mn-ea"/>
                <a:cs typeface="Arial" panose="020B0604020202020204" pitchFamily="34" charset="0"/>
              </a:rPr>
              <a:t>quis</a:t>
            </a:r>
            <a:r>
              <a:rPr lang="en-GB" sz="1050" b="0" i="0" kern="1200" dirty="0">
                <a:solidFill>
                  <a:srgbClr val="63666A"/>
                </a:solidFill>
                <a:effectLst/>
                <a:latin typeface="Arial" panose="020B0604020202020204" pitchFamily="34" charset="0"/>
                <a:ea typeface="+mn-ea"/>
                <a:cs typeface="Arial" panose="020B0604020202020204" pitchFamily="34" charset="0"/>
              </a:rPr>
              <a:t> </a:t>
            </a:r>
            <a:r>
              <a:rPr lang="en-GB" sz="1050" b="0" i="0" kern="1200" dirty="0" err="1">
                <a:solidFill>
                  <a:srgbClr val="63666A"/>
                </a:solidFill>
                <a:effectLst/>
                <a:latin typeface="Arial" panose="020B0604020202020204" pitchFamily="34" charset="0"/>
                <a:ea typeface="+mn-ea"/>
                <a:cs typeface="Arial" panose="020B0604020202020204" pitchFamily="34" charset="0"/>
              </a:rPr>
              <a:t>nostrud</a:t>
            </a:r>
            <a:r>
              <a:rPr lang="en-GB" sz="1050" b="0" i="0" kern="1200" dirty="0">
                <a:solidFill>
                  <a:srgbClr val="63666A"/>
                </a:solidFill>
                <a:effectLst/>
                <a:latin typeface="Arial" panose="020B0604020202020204" pitchFamily="34" charset="0"/>
                <a:ea typeface="+mn-ea"/>
                <a:cs typeface="Arial" panose="020B0604020202020204" pitchFamily="34" charset="0"/>
              </a:rPr>
              <a:t> exercitation </a:t>
            </a:r>
            <a:r>
              <a:rPr lang="en-GB" sz="1050" b="0" i="0" kern="1200" dirty="0" err="1">
                <a:solidFill>
                  <a:srgbClr val="63666A"/>
                </a:solidFill>
                <a:effectLst/>
                <a:latin typeface="Arial" panose="020B0604020202020204" pitchFamily="34" charset="0"/>
                <a:ea typeface="+mn-ea"/>
                <a:cs typeface="Arial" panose="020B0604020202020204" pitchFamily="34" charset="0"/>
              </a:rPr>
              <a:t>ullamco</a:t>
            </a:r>
            <a:r>
              <a:rPr lang="en-GB" sz="1050" b="0" i="0" kern="1200" dirty="0">
                <a:solidFill>
                  <a:srgbClr val="63666A"/>
                </a:solidFill>
                <a:effectLst/>
                <a:latin typeface="Arial" panose="020B0604020202020204" pitchFamily="34" charset="0"/>
                <a:ea typeface="+mn-ea"/>
                <a:cs typeface="Arial" panose="020B0604020202020204" pitchFamily="34" charset="0"/>
              </a:rPr>
              <a:t>.</a:t>
            </a:r>
            <a:endParaRPr lang="en-US" sz="1050" dirty="0"/>
          </a:p>
          <a:p>
            <a:pPr marL="0" marR="0" lvl="0" indent="0" algn="l" defTabSz="685800" rtl="0" eaLnBrk="1" fontAlgn="auto" latinLnBrk="0" hangingPunct="1">
              <a:lnSpc>
                <a:spcPct val="100000"/>
              </a:lnSpc>
              <a:spcBef>
                <a:spcPts val="450"/>
              </a:spcBef>
              <a:spcAft>
                <a:spcPts val="0"/>
              </a:spcAft>
              <a:buClrTx/>
              <a:buSzTx/>
              <a:buFont typeface="Arial" panose="020B0604020202020204" pitchFamily="34" charset="0"/>
              <a:buNone/>
              <a:tabLst/>
              <a:defRPr/>
            </a:pPr>
            <a:r>
              <a:rPr lang="en-GB" sz="1050" b="0" i="0" kern="1200" dirty="0">
                <a:solidFill>
                  <a:srgbClr val="63666A"/>
                </a:solidFill>
                <a:effectLst/>
                <a:latin typeface="Arial" panose="020B0604020202020204" pitchFamily="34" charset="0"/>
                <a:ea typeface="+mn-ea"/>
                <a:cs typeface="Arial" panose="020B0604020202020204" pitchFamily="34" charset="0"/>
              </a:rPr>
              <a:t>Lorem ipsum </a:t>
            </a:r>
            <a:r>
              <a:rPr lang="en-GB" sz="1050" b="0" i="0" kern="1200" dirty="0" err="1">
                <a:solidFill>
                  <a:srgbClr val="63666A"/>
                </a:solidFill>
                <a:effectLst/>
                <a:latin typeface="Arial" panose="020B0604020202020204" pitchFamily="34" charset="0"/>
                <a:ea typeface="+mn-ea"/>
                <a:cs typeface="Arial" panose="020B0604020202020204" pitchFamily="34" charset="0"/>
              </a:rPr>
              <a:t>dolor</a:t>
            </a:r>
            <a:r>
              <a:rPr lang="en-GB" sz="1050" b="0" i="0" kern="1200" dirty="0">
                <a:solidFill>
                  <a:srgbClr val="63666A"/>
                </a:solidFill>
                <a:effectLst/>
                <a:latin typeface="Arial" panose="020B0604020202020204" pitchFamily="34" charset="0"/>
                <a:ea typeface="+mn-ea"/>
                <a:cs typeface="Arial" panose="020B0604020202020204" pitchFamily="34" charset="0"/>
              </a:rPr>
              <a:t> sit </a:t>
            </a:r>
            <a:r>
              <a:rPr lang="en-GB" sz="1050" b="0" i="0" kern="1200" dirty="0" err="1">
                <a:solidFill>
                  <a:srgbClr val="63666A"/>
                </a:solidFill>
                <a:effectLst/>
                <a:latin typeface="Arial" panose="020B0604020202020204" pitchFamily="34" charset="0"/>
                <a:ea typeface="+mn-ea"/>
                <a:cs typeface="Arial" panose="020B0604020202020204" pitchFamily="34" charset="0"/>
              </a:rPr>
              <a:t>amet</a:t>
            </a:r>
            <a:r>
              <a:rPr lang="en-GB" sz="1050" b="0" i="0" kern="1200" dirty="0">
                <a:solidFill>
                  <a:srgbClr val="63666A"/>
                </a:solidFill>
                <a:effectLst/>
                <a:latin typeface="Arial" panose="020B0604020202020204" pitchFamily="34" charset="0"/>
                <a:ea typeface="+mn-ea"/>
                <a:cs typeface="Arial" panose="020B0604020202020204" pitchFamily="34" charset="0"/>
              </a:rPr>
              <a:t>, </a:t>
            </a:r>
            <a:r>
              <a:rPr lang="en-GB" sz="1050" b="0" i="0" kern="1200" dirty="0" err="1">
                <a:solidFill>
                  <a:srgbClr val="63666A"/>
                </a:solidFill>
                <a:effectLst/>
                <a:latin typeface="Arial" panose="020B0604020202020204" pitchFamily="34" charset="0"/>
                <a:ea typeface="+mn-ea"/>
                <a:cs typeface="Arial" panose="020B0604020202020204" pitchFamily="34" charset="0"/>
              </a:rPr>
              <a:t>consectetur</a:t>
            </a:r>
            <a:r>
              <a:rPr lang="en-GB" sz="1050" b="0" i="0" kern="1200" dirty="0">
                <a:solidFill>
                  <a:srgbClr val="63666A"/>
                </a:solidFill>
                <a:effectLst/>
                <a:latin typeface="Arial" panose="020B0604020202020204" pitchFamily="34" charset="0"/>
                <a:ea typeface="+mn-ea"/>
                <a:cs typeface="Arial" panose="020B0604020202020204" pitchFamily="34" charset="0"/>
              </a:rPr>
              <a:t> </a:t>
            </a:r>
            <a:r>
              <a:rPr lang="en-GB" sz="1050" b="0" i="0" kern="1200" dirty="0" err="1">
                <a:solidFill>
                  <a:srgbClr val="63666A"/>
                </a:solidFill>
                <a:effectLst/>
                <a:latin typeface="Arial" panose="020B0604020202020204" pitchFamily="34" charset="0"/>
                <a:ea typeface="+mn-ea"/>
                <a:cs typeface="Arial" panose="020B0604020202020204" pitchFamily="34" charset="0"/>
              </a:rPr>
              <a:t>adipiscing</a:t>
            </a:r>
            <a:r>
              <a:rPr lang="en-GB" sz="1050" b="0" i="0" kern="1200" dirty="0">
                <a:solidFill>
                  <a:srgbClr val="63666A"/>
                </a:solidFill>
                <a:effectLst/>
                <a:latin typeface="Arial" panose="020B0604020202020204" pitchFamily="34" charset="0"/>
                <a:ea typeface="+mn-ea"/>
                <a:cs typeface="Arial" panose="020B0604020202020204" pitchFamily="34" charset="0"/>
              </a:rPr>
              <a:t> </a:t>
            </a:r>
            <a:r>
              <a:rPr lang="en-GB" sz="1050" b="0" i="0" kern="1200" dirty="0" err="1">
                <a:solidFill>
                  <a:srgbClr val="63666A"/>
                </a:solidFill>
                <a:effectLst/>
                <a:latin typeface="Arial" panose="020B0604020202020204" pitchFamily="34" charset="0"/>
                <a:ea typeface="+mn-ea"/>
                <a:cs typeface="Arial" panose="020B0604020202020204" pitchFamily="34" charset="0"/>
              </a:rPr>
              <a:t>elit</a:t>
            </a:r>
            <a:r>
              <a:rPr lang="en-GB" sz="1050" b="0" i="0" kern="1200" dirty="0">
                <a:solidFill>
                  <a:srgbClr val="63666A"/>
                </a:solidFill>
                <a:effectLst/>
                <a:latin typeface="Arial" panose="020B0604020202020204" pitchFamily="34" charset="0"/>
                <a:ea typeface="+mn-ea"/>
                <a:cs typeface="Arial" panose="020B0604020202020204" pitchFamily="34" charset="0"/>
              </a:rPr>
              <a:t>, </a:t>
            </a:r>
            <a:r>
              <a:rPr lang="en-GB" sz="1050" b="0" i="0" kern="1200" dirty="0" err="1">
                <a:solidFill>
                  <a:srgbClr val="63666A"/>
                </a:solidFill>
                <a:effectLst/>
                <a:latin typeface="Arial" panose="020B0604020202020204" pitchFamily="34" charset="0"/>
                <a:ea typeface="+mn-ea"/>
                <a:cs typeface="Arial" panose="020B0604020202020204" pitchFamily="34" charset="0"/>
              </a:rPr>
              <a:t>sed</a:t>
            </a:r>
            <a:r>
              <a:rPr lang="en-GB" sz="1050" b="0" i="0" kern="1200" dirty="0">
                <a:solidFill>
                  <a:srgbClr val="63666A"/>
                </a:solidFill>
                <a:effectLst/>
                <a:latin typeface="Arial" panose="020B0604020202020204" pitchFamily="34" charset="0"/>
                <a:ea typeface="+mn-ea"/>
                <a:cs typeface="Arial" panose="020B0604020202020204" pitchFamily="34" charset="0"/>
              </a:rPr>
              <a:t> do </a:t>
            </a:r>
            <a:r>
              <a:rPr lang="en-GB" sz="1050" b="0" i="0" kern="1200" dirty="0" err="1">
                <a:solidFill>
                  <a:srgbClr val="63666A"/>
                </a:solidFill>
                <a:effectLst/>
                <a:latin typeface="Arial" panose="020B0604020202020204" pitchFamily="34" charset="0"/>
                <a:ea typeface="+mn-ea"/>
                <a:cs typeface="Arial" panose="020B0604020202020204" pitchFamily="34" charset="0"/>
              </a:rPr>
              <a:t>eiusmod</a:t>
            </a:r>
            <a:r>
              <a:rPr lang="en-GB" sz="1050" b="0" i="0" kern="1200" dirty="0">
                <a:solidFill>
                  <a:srgbClr val="63666A"/>
                </a:solidFill>
                <a:effectLst/>
                <a:latin typeface="Arial" panose="020B0604020202020204" pitchFamily="34" charset="0"/>
                <a:ea typeface="+mn-ea"/>
                <a:cs typeface="Arial" panose="020B0604020202020204" pitchFamily="34" charset="0"/>
              </a:rPr>
              <a:t> </a:t>
            </a:r>
            <a:r>
              <a:rPr lang="en-GB" sz="1050" b="0" i="0" kern="1200" dirty="0" err="1">
                <a:solidFill>
                  <a:srgbClr val="63666A"/>
                </a:solidFill>
                <a:effectLst/>
                <a:latin typeface="Arial" panose="020B0604020202020204" pitchFamily="34" charset="0"/>
                <a:ea typeface="+mn-ea"/>
                <a:cs typeface="Arial" panose="020B0604020202020204" pitchFamily="34" charset="0"/>
              </a:rPr>
              <a:t>tempor</a:t>
            </a:r>
            <a:r>
              <a:rPr lang="en-GB" sz="1050" b="0" i="0" kern="1200" dirty="0">
                <a:solidFill>
                  <a:srgbClr val="63666A"/>
                </a:solidFill>
                <a:effectLst/>
                <a:latin typeface="Arial" panose="020B0604020202020204" pitchFamily="34" charset="0"/>
                <a:ea typeface="+mn-ea"/>
                <a:cs typeface="Arial" panose="020B0604020202020204" pitchFamily="34" charset="0"/>
              </a:rPr>
              <a:t> </a:t>
            </a:r>
            <a:r>
              <a:rPr lang="en-GB" sz="1050" b="0" i="0" kern="1200" dirty="0" err="1">
                <a:solidFill>
                  <a:srgbClr val="63666A"/>
                </a:solidFill>
                <a:effectLst/>
                <a:latin typeface="Arial" panose="020B0604020202020204" pitchFamily="34" charset="0"/>
                <a:ea typeface="+mn-ea"/>
                <a:cs typeface="Arial" panose="020B0604020202020204" pitchFamily="34" charset="0"/>
              </a:rPr>
              <a:t>incididunt</a:t>
            </a:r>
            <a:r>
              <a:rPr lang="en-GB" sz="1050" b="0" i="0" kern="1200" dirty="0">
                <a:solidFill>
                  <a:srgbClr val="63666A"/>
                </a:solidFill>
                <a:effectLst/>
                <a:latin typeface="Arial" panose="020B0604020202020204" pitchFamily="34" charset="0"/>
                <a:ea typeface="+mn-ea"/>
                <a:cs typeface="Arial" panose="020B0604020202020204" pitchFamily="34" charset="0"/>
              </a:rPr>
              <a:t> </a:t>
            </a:r>
            <a:r>
              <a:rPr lang="en-GB" sz="1050" b="0" i="0" kern="1200" dirty="0" err="1">
                <a:solidFill>
                  <a:srgbClr val="63666A"/>
                </a:solidFill>
                <a:effectLst/>
                <a:latin typeface="Arial" panose="020B0604020202020204" pitchFamily="34" charset="0"/>
                <a:ea typeface="+mn-ea"/>
                <a:cs typeface="Arial" panose="020B0604020202020204" pitchFamily="34" charset="0"/>
              </a:rPr>
              <a:t>ut</a:t>
            </a:r>
            <a:r>
              <a:rPr lang="en-GB" sz="1050" b="0" i="0" kern="1200" dirty="0">
                <a:solidFill>
                  <a:srgbClr val="63666A"/>
                </a:solidFill>
                <a:effectLst/>
                <a:latin typeface="Arial" panose="020B0604020202020204" pitchFamily="34" charset="0"/>
                <a:ea typeface="+mn-ea"/>
                <a:cs typeface="Arial" panose="020B0604020202020204" pitchFamily="34" charset="0"/>
              </a:rPr>
              <a:t> </a:t>
            </a:r>
            <a:r>
              <a:rPr lang="en-GB" sz="1050" b="0" i="0" kern="1200" dirty="0" err="1">
                <a:solidFill>
                  <a:srgbClr val="63666A"/>
                </a:solidFill>
                <a:effectLst/>
                <a:latin typeface="Arial" panose="020B0604020202020204" pitchFamily="34" charset="0"/>
                <a:ea typeface="+mn-ea"/>
                <a:cs typeface="Arial" panose="020B0604020202020204" pitchFamily="34" charset="0"/>
              </a:rPr>
              <a:t>labore</a:t>
            </a:r>
            <a:r>
              <a:rPr lang="en-GB" sz="1050" b="0" i="0" kern="1200" dirty="0">
                <a:solidFill>
                  <a:srgbClr val="63666A"/>
                </a:solidFill>
                <a:effectLst/>
                <a:latin typeface="Arial" panose="020B0604020202020204" pitchFamily="34" charset="0"/>
                <a:ea typeface="+mn-ea"/>
                <a:cs typeface="Arial" panose="020B0604020202020204" pitchFamily="34" charset="0"/>
              </a:rPr>
              <a:t> et </a:t>
            </a:r>
            <a:r>
              <a:rPr lang="en-GB" sz="1050" b="0" i="0" kern="1200" dirty="0" err="1">
                <a:solidFill>
                  <a:srgbClr val="63666A"/>
                </a:solidFill>
                <a:effectLst/>
                <a:latin typeface="Arial" panose="020B0604020202020204" pitchFamily="34" charset="0"/>
                <a:ea typeface="+mn-ea"/>
                <a:cs typeface="Arial" panose="020B0604020202020204" pitchFamily="34" charset="0"/>
              </a:rPr>
              <a:t>dolore</a:t>
            </a:r>
            <a:r>
              <a:rPr lang="en-GB" sz="1050" b="0" i="0" kern="1200" dirty="0">
                <a:solidFill>
                  <a:srgbClr val="63666A"/>
                </a:solidFill>
                <a:effectLst/>
                <a:latin typeface="Arial" panose="020B0604020202020204" pitchFamily="34" charset="0"/>
                <a:ea typeface="+mn-ea"/>
                <a:cs typeface="Arial" panose="020B0604020202020204" pitchFamily="34" charset="0"/>
              </a:rPr>
              <a:t> magna </a:t>
            </a:r>
            <a:r>
              <a:rPr lang="en-GB" sz="1050" b="0" i="0" kern="1200" dirty="0" err="1">
                <a:solidFill>
                  <a:srgbClr val="63666A"/>
                </a:solidFill>
                <a:effectLst/>
                <a:latin typeface="Arial" panose="020B0604020202020204" pitchFamily="34" charset="0"/>
                <a:ea typeface="+mn-ea"/>
                <a:cs typeface="Arial" panose="020B0604020202020204" pitchFamily="34" charset="0"/>
              </a:rPr>
              <a:t>aliqua</a:t>
            </a:r>
            <a:r>
              <a:rPr lang="en-GB" sz="1050" b="0" i="0" kern="1200" dirty="0">
                <a:solidFill>
                  <a:srgbClr val="63666A"/>
                </a:solidFill>
                <a:effectLst/>
                <a:latin typeface="Arial" panose="020B0604020202020204" pitchFamily="34" charset="0"/>
                <a:ea typeface="+mn-ea"/>
                <a:cs typeface="Arial" panose="020B0604020202020204" pitchFamily="34" charset="0"/>
              </a:rPr>
              <a:t>. </a:t>
            </a:r>
            <a:r>
              <a:rPr lang="en-GB" sz="1050" b="0" i="0" kern="1200" dirty="0" err="1">
                <a:solidFill>
                  <a:srgbClr val="63666A"/>
                </a:solidFill>
                <a:effectLst/>
                <a:latin typeface="Arial" panose="020B0604020202020204" pitchFamily="34" charset="0"/>
                <a:ea typeface="+mn-ea"/>
                <a:cs typeface="Arial" panose="020B0604020202020204" pitchFamily="34" charset="0"/>
              </a:rPr>
              <a:t>Ut</a:t>
            </a:r>
            <a:r>
              <a:rPr lang="en-GB" sz="1050" b="0" i="0" kern="1200" dirty="0">
                <a:solidFill>
                  <a:srgbClr val="63666A"/>
                </a:solidFill>
                <a:effectLst/>
                <a:latin typeface="Arial" panose="020B0604020202020204" pitchFamily="34" charset="0"/>
                <a:ea typeface="+mn-ea"/>
                <a:cs typeface="Arial" panose="020B0604020202020204" pitchFamily="34" charset="0"/>
              </a:rPr>
              <a:t> </a:t>
            </a:r>
            <a:r>
              <a:rPr lang="en-GB" sz="1050" b="0" i="0" kern="1200" dirty="0" err="1">
                <a:solidFill>
                  <a:srgbClr val="63666A"/>
                </a:solidFill>
                <a:effectLst/>
                <a:latin typeface="Arial" panose="020B0604020202020204" pitchFamily="34" charset="0"/>
                <a:ea typeface="+mn-ea"/>
                <a:cs typeface="Arial" panose="020B0604020202020204" pitchFamily="34" charset="0"/>
              </a:rPr>
              <a:t>enim</a:t>
            </a:r>
            <a:r>
              <a:rPr lang="en-GB" sz="1050" b="0" i="0" kern="1200" dirty="0">
                <a:solidFill>
                  <a:srgbClr val="63666A"/>
                </a:solidFill>
                <a:effectLst/>
                <a:latin typeface="Arial" panose="020B0604020202020204" pitchFamily="34" charset="0"/>
                <a:ea typeface="+mn-ea"/>
                <a:cs typeface="Arial" panose="020B0604020202020204" pitchFamily="34" charset="0"/>
              </a:rPr>
              <a:t> ad minim </a:t>
            </a:r>
            <a:r>
              <a:rPr lang="en-GB" sz="1050" b="0" i="0" kern="1200" dirty="0" err="1">
                <a:solidFill>
                  <a:srgbClr val="63666A"/>
                </a:solidFill>
                <a:effectLst/>
                <a:latin typeface="Arial" panose="020B0604020202020204" pitchFamily="34" charset="0"/>
                <a:ea typeface="+mn-ea"/>
                <a:cs typeface="Arial" panose="020B0604020202020204" pitchFamily="34" charset="0"/>
              </a:rPr>
              <a:t>veniam</a:t>
            </a:r>
            <a:r>
              <a:rPr lang="en-GB" sz="1050" b="0" i="0" kern="1200" dirty="0">
                <a:solidFill>
                  <a:srgbClr val="63666A"/>
                </a:solidFill>
                <a:effectLst/>
                <a:latin typeface="Arial" panose="020B0604020202020204" pitchFamily="34" charset="0"/>
                <a:ea typeface="+mn-ea"/>
                <a:cs typeface="Arial" panose="020B0604020202020204" pitchFamily="34" charset="0"/>
              </a:rPr>
              <a:t>, </a:t>
            </a:r>
            <a:r>
              <a:rPr lang="en-GB" sz="1050" b="0" i="0" kern="1200" dirty="0" err="1">
                <a:solidFill>
                  <a:srgbClr val="63666A"/>
                </a:solidFill>
                <a:effectLst/>
                <a:latin typeface="Arial" panose="020B0604020202020204" pitchFamily="34" charset="0"/>
                <a:ea typeface="+mn-ea"/>
                <a:cs typeface="Arial" panose="020B0604020202020204" pitchFamily="34" charset="0"/>
              </a:rPr>
              <a:t>quis</a:t>
            </a:r>
            <a:r>
              <a:rPr lang="en-GB" sz="1050" b="0" i="0" kern="1200" dirty="0">
                <a:solidFill>
                  <a:srgbClr val="63666A"/>
                </a:solidFill>
                <a:effectLst/>
                <a:latin typeface="Arial" panose="020B0604020202020204" pitchFamily="34" charset="0"/>
                <a:ea typeface="+mn-ea"/>
                <a:cs typeface="Arial" panose="020B0604020202020204" pitchFamily="34" charset="0"/>
              </a:rPr>
              <a:t> </a:t>
            </a:r>
            <a:r>
              <a:rPr lang="en-GB" sz="1050" b="0" i="0" kern="1200" dirty="0" err="1">
                <a:solidFill>
                  <a:srgbClr val="63666A"/>
                </a:solidFill>
                <a:effectLst/>
                <a:latin typeface="Arial" panose="020B0604020202020204" pitchFamily="34" charset="0"/>
                <a:ea typeface="+mn-ea"/>
                <a:cs typeface="Arial" panose="020B0604020202020204" pitchFamily="34" charset="0"/>
              </a:rPr>
              <a:t>nostrud</a:t>
            </a:r>
            <a:r>
              <a:rPr lang="en-GB" sz="1050" b="0" i="0" kern="1200" dirty="0">
                <a:solidFill>
                  <a:srgbClr val="63666A"/>
                </a:solidFill>
                <a:effectLst/>
                <a:latin typeface="Arial" panose="020B0604020202020204" pitchFamily="34" charset="0"/>
                <a:ea typeface="+mn-ea"/>
                <a:cs typeface="Arial" panose="020B0604020202020204" pitchFamily="34" charset="0"/>
              </a:rPr>
              <a:t>.</a:t>
            </a:r>
            <a:endParaRPr lang="en-US" sz="1050" dirty="0"/>
          </a:p>
        </p:txBody>
      </p:sp>
    </p:spTree>
    <p:extLst>
      <p:ext uri="{BB962C8B-B14F-4D97-AF65-F5344CB8AC3E}">
        <p14:creationId xmlns:p14="http://schemas.microsoft.com/office/powerpoint/2010/main" val="26087302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156DE6-A1A7-9D40-837D-43CAE9D4D6BC}"/>
              </a:ext>
            </a:extLst>
          </p:cNvPr>
          <p:cNvSpPr>
            <a:spLocks noGrp="1"/>
          </p:cNvSpPr>
          <p:nvPr>
            <p:ph type="title"/>
          </p:nvPr>
        </p:nvSpPr>
        <p:spPr>
          <a:xfrm>
            <a:off x="506706" y="425037"/>
            <a:ext cx="10515600" cy="1325563"/>
          </a:xfrm>
        </p:spPr>
        <p:txBody>
          <a:bodyPr>
            <a:normAutofit/>
          </a:bodyPr>
          <a:lstStyle>
            <a:lvl1pPr>
              <a:defRPr sz="3200"/>
            </a:lvl1pPr>
          </a:lstStyle>
          <a:p>
            <a:r>
              <a:rPr lang="en-US"/>
              <a:t>Click to edit Master title style</a:t>
            </a:r>
          </a:p>
        </p:txBody>
      </p:sp>
      <p:sp>
        <p:nvSpPr>
          <p:cNvPr id="8" name="Content Placeholder 2">
            <a:extLst>
              <a:ext uri="{FF2B5EF4-FFF2-40B4-BE49-F238E27FC236}">
                <a16:creationId xmlns:a16="http://schemas.microsoft.com/office/drawing/2014/main" id="{91D7F1A5-6600-4ADB-8F08-6AC5EF5763AF}"/>
              </a:ext>
            </a:extLst>
          </p:cNvPr>
          <p:cNvSpPr>
            <a:spLocks noGrp="1"/>
          </p:cNvSpPr>
          <p:nvPr>
            <p:ph idx="1"/>
          </p:nvPr>
        </p:nvSpPr>
        <p:spPr>
          <a:xfrm>
            <a:off x="523693" y="1825625"/>
            <a:ext cx="10515600" cy="37750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386329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E20DFF-3916-0B4A-B84D-C2732ED5B0A3}"/>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FDD0D351-91F7-034E-968A-A3236723AA1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2CCDB3A1-7179-F645-AF8C-E9B7D3272788}"/>
              </a:ext>
            </a:extLst>
          </p:cNvPr>
          <p:cNvSpPr>
            <a:spLocks noGrp="1"/>
          </p:cNvSpPr>
          <p:nvPr>
            <p:ph type="dt" sz="half" idx="10"/>
          </p:nvPr>
        </p:nvSpPr>
        <p:spPr/>
        <p:txBody>
          <a:bodyPr/>
          <a:lstStyle/>
          <a:p>
            <a:fld id="{94CEF251-E918-784C-8717-1F0B733AA660}" type="datetimeFigureOut">
              <a:rPr lang="en-US" smtClean="0"/>
              <a:t>7/11/2022</a:t>
            </a:fld>
            <a:endParaRPr lang="en-US"/>
          </a:p>
        </p:txBody>
      </p:sp>
      <p:sp>
        <p:nvSpPr>
          <p:cNvPr id="5" name="Footer Placeholder 4">
            <a:extLst>
              <a:ext uri="{FF2B5EF4-FFF2-40B4-BE49-F238E27FC236}">
                <a16:creationId xmlns:a16="http://schemas.microsoft.com/office/drawing/2014/main" id="{F1D41B01-8BA8-D244-8516-6EB84BFC2E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678062-78FD-9E44-A81E-5AC98CA51B7C}"/>
              </a:ext>
            </a:extLst>
          </p:cNvPr>
          <p:cNvSpPr>
            <a:spLocks noGrp="1"/>
          </p:cNvSpPr>
          <p:nvPr>
            <p:ph type="sldNum" sz="quarter" idx="12"/>
          </p:nvPr>
        </p:nvSpPr>
        <p:spPr/>
        <p:txBody>
          <a:bodyPr/>
          <a:lstStyle/>
          <a:p>
            <a:fld id="{5E0B49ED-3BDC-B645-964C-10CAC51D48A6}" type="slidenum">
              <a:rPr lang="en-US" smtClean="0"/>
              <a:t>‹#›</a:t>
            </a:fld>
            <a:endParaRPr lang="en-US"/>
          </a:p>
        </p:txBody>
      </p:sp>
    </p:spTree>
    <p:extLst>
      <p:ext uri="{BB962C8B-B14F-4D97-AF65-F5344CB8AC3E}">
        <p14:creationId xmlns:p14="http://schemas.microsoft.com/office/powerpoint/2010/main" val="24624263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F6FD0F-BC89-3341-BEF5-1C56B0E6E5E7}"/>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94930D44-0215-D248-87ED-89277D0BCA78}"/>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1C3BFADF-3CB1-A44C-A2BE-79E6880DE006}"/>
              </a:ext>
            </a:extLst>
          </p:cNvPr>
          <p:cNvSpPr>
            <a:spLocks noGrp="1"/>
          </p:cNvSpPr>
          <p:nvPr>
            <p:ph type="dt" sz="half" idx="10"/>
          </p:nvPr>
        </p:nvSpPr>
        <p:spPr/>
        <p:txBody>
          <a:bodyPr/>
          <a:lstStyle/>
          <a:p>
            <a:fld id="{94CEF251-E918-784C-8717-1F0B733AA660}" type="datetimeFigureOut">
              <a:rPr lang="en-US" smtClean="0"/>
              <a:t>7/11/2022</a:t>
            </a:fld>
            <a:endParaRPr lang="en-US"/>
          </a:p>
        </p:txBody>
      </p:sp>
      <p:sp>
        <p:nvSpPr>
          <p:cNvPr id="5" name="Footer Placeholder 4">
            <a:extLst>
              <a:ext uri="{FF2B5EF4-FFF2-40B4-BE49-F238E27FC236}">
                <a16:creationId xmlns:a16="http://schemas.microsoft.com/office/drawing/2014/main" id="{3DA9675D-AB04-8348-BE44-CE18BB8F28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696C95-E4FD-8142-B065-C128516EFCA6}"/>
              </a:ext>
            </a:extLst>
          </p:cNvPr>
          <p:cNvSpPr>
            <a:spLocks noGrp="1"/>
          </p:cNvSpPr>
          <p:nvPr>
            <p:ph type="sldNum" sz="quarter" idx="12"/>
          </p:nvPr>
        </p:nvSpPr>
        <p:spPr/>
        <p:txBody>
          <a:bodyPr/>
          <a:lstStyle/>
          <a:p>
            <a:fld id="{5E0B49ED-3BDC-B645-964C-10CAC51D48A6}" type="slidenum">
              <a:rPr lang="en-US" smtClean="0"/>
              <a:t>‹#›</a:t>
            </a:fld>
            <a:endParaRPr lang="en-US"/>
          </a:p>
        </p:txBody>
      </p:sp>
    </p:spTree>
    <p:extLst>
      <p:ext uri="{BB962C8B-B14F-4D97-AF65-F5344CB8AC3E}">
        <p14:creationId xmlns:p14="http://schemas.microsoft.com/office/powerpoint/2010/main" val="28191937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F6FD0F-BC89-3341-BEF5-1C56B0E6E5E7}"/>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94930D44-0215-D248-87ED-89277D0BCA78}"/>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1C3BFADF-3CB1-A44C-A2BE-79E6880DE006}"/>
              </a:ext>
            </a:extLst>
          </p:cNvPr>
          <p:cNvSpPr>
            <a:spLocks noGrp="1"/>
          </p:cNvSpPr>
          <p:nvPr>
            <p:ph type="dt" sz="half" idx="10"/>
          </p:nvPr>
        </p:nvSpPr>
        <p:spPr/>
        <p:txBody>
          <a:bodyPr/>
          <a:lstStyle/>
          <a:p>
            <a:fld id="{94CEF251-E918-784C-8717-1F0B733AA660}" type="datetimeFigureOut">
              <a:rPr lang="en-US" smtClean="0"/>
              <a:t>7/11/2022</a:t>
            </a:fld>
            <a:endParaRPr lang="en-US"/>
          </a:p>
        </p:txBody>
      </p:sp>
      <p:sp>
        <p:nvSpPr>
          <p:cNvPr id="5" name="Footer Placeholder 4">
            <a:extLst>
              <a:ext uri="{FF2B5EF4-FFF2-40B4-BE49-F238E27FC236}">
                <a16:creationId xmlns:a16="http://schemas.microsoft.com/office/drawing/2014/main" id="{3DA9675D-AB04-8348-BE44-CE18BB8F28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696C95-E4FD-8142-B065-C128516EFCA6}"/>
              </a:ext>
            </a:extLst>
          </p:cNvPr>
          <p:cNvSpPr>
            <a:spLocks noGrp="1"/>
          </p:cNvSpPr>
          <p:nvPr>
            <p:ph type="sldNum" sz="quarter" idx="12"/>
          </p:nvPr>
        </p:nvSpPr>
        <p:spPr/>
        <p:txBody>
          <a:bodyPr/>
          <a:lstStyle/>
          <a:p>
            <a:fld id="{5E0B49ED-3BDC-B645-964C-10CAC51D48A6}" type="slidenum">
              <a:rPr lang="en-US" smtClean="0"/>
              <a:t>‹#›</a:t>
            </a:fld>
            <a:endParaRPr lang="en-US"/>
          </a:p>
        </p:txBody>
      </p:sp>
    </p:spTree>
    <p:extLst>
      <p:ext uri="{BB962C8B-B14F-4D97-AF65-F5344CB8AC3E}">
        <p14:creationId xmlns:p14="http://schemas.microsoft.com/office/powerpoint/2010/main" val="21600351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00079-1CA4-4747-95A0-88F2B3095BAF}"/>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CD9DFF59-B037-E445-86E1-DC2169C35FE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A7C3F387-F019-4F48-9FC8-031E1F1A2454}"/>
              </a:ext>
            </a:extLst>
          </p:cNvPr>
          <p:cNvSpPr>
            <a:spLocks noGrp="1"/>
          </p:cNvSpPr>
          <p:nvPr>
            <p:ph type="dt" sz="half" idx="10"/>
          </p:nvPr>
        </p:nvSpPr>
        <p:spPr/>
        <p:txBody>
          <a:bodyPr/>
          <a:lstStyle/>
          <a:p>
            <a:fld id="{94CEF251-E918-784C-8717-1F0B733AA660}" type="datetimeFigureOut">
              <a:rPr lang="en-US" smtClean="0"/>
              <a:t>7/11/2022</a:t>
            </a:fld>
            <a:endParaRPr lang="en-US"/>
          </a:p>
        </p:txBody>
      </p:sp>
      <p:sp>
        <p:nvSpPr>
          <p:cNvPr id="5" name="Footer Placeholder 4">
            <a:extLst>
              <a:ext uri="{FF2B5EF4-FFF2-40B4-BE49-F238E27FC236}">
                <a16:creationId xmlns:a16="http://schemas.microsoft.com/office/drawing/2014/main" id="{397CF4C4-5D7A-0C45-B394-F72F7480CB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734801-F295-7648-9713-ED70A1A5B5C9}"/>
              </a:ext>
            </a:extLst>
          </p:cNvPr>
          <p:cNvSpPr>
            <a:spLocks noGrp="1"/>
          </p:cNvSpPr>
          <p:nvPr>
            <p:ph type="sldNum" sz="quarter" idx="12"/>
          </p:nvPr>
        </p:nvSpPr>
        <p:spPr/>
        <p:txBody>
          <a:bodyPr/>
          <a:lstStyle/>
          <a:p>
            <a:fld id="{5E0B49ED-3BDC-B645-964C-10CAC51D48A6}" type="slidenum">
              <a:rPr lang="en-US" smtClean="0"/>
              <a:t>‹#›</a:t>
            </a:fld>
            <a:endParaRPr lang="en-US"/>
          </a:p>
        </p:txBody>
      </p:sp>
    </p:spTree>
    <p:extLst>
      <p:ext uri="{BB962C8B-B14F-4D97-AF65-F5344CB8AC3E}">
        <p14:creationId xmlns:p14="http://schemas.microsoft.com/office/powerpoint/2010/main" val="17770149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D7DB49-3F42-BD41-B31C-4ED4614E79D3}"/>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572F9892-C65C-5E4F-A21B-1F7490174EC4}"/>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8C2E25AB-2711-944A-86B2-1DEA345D7121}"/>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5178C173-458B-D340-B1B3-C76C2CB79712}"/>
              </a:ext>
            </a:extLst>
          </p:cNvPr>
          <p:cNvSpPr>
            <a:spLocks noGrp="1"/>
          </p:cNvSpPr>
          <p:nvPr>
            <p:ph type="dt" sz="half" idx="10"/>
          </p:nvPr>
        </p:nvSpPr>
        <p:spPr/>
        <p:txBody>
          <a:bodyPr/>
          <a:lstStyle/>
          <a:p>
            <a:fld id="{94CEF251-E918-784C-8717-1F0B733AA660}" type="datetimeFigureOut">
              <a:rPr lang="en-US" smtClean="0"/>
              <a:t>7/11/2022</a:t>
            </a:fld>
            <a:endParaRPr lang="en-US"/>
          </a:p>
        </p:txBody>
      </p:sp>
      <p:sp>
        <p:nvSpPr>
          <p:cNvPr id="6" name="Footer Placeholder 5">
            <a:extLst>
              <a:ext uri="{FF2B5EF4-FFF2-40B4-BE49-F238E27FC236}">
                <a16:creationId xmlns:a16="http://schemas.microsoft.com/office/drawing/2014/main" id="{FE4CA2E5-F12B-BA4A-99A2-E45BC2ADA3A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A294777-B486-9545-9F85-24D9787CB48F}"/>
              </a:ext>
            </a:extLst>
          </p:cNvPr>
          <p:cNvSpPr>
            <a:spLocks noGrp="1"/>
          </p:cNvSpPr>
          <p:nvPr>
            <p:ph type="sldNum" sz="quarter" idx="12"/>
          </p:nvPr>
        </p:nvSpPr>
        <p:spPr/>
        <p:txBody>
          <a:bodyPr/>
          <a:lstStyle/>
          <a:p>
            <a:fld id="{5E0B49ED-3BDC-B645-964C-10CAC51D48A6}" type="slidenum">
              <a:rPr lang="en-US" smtClean="0"/>
              <a:t>‹#›</a:t>
            </a:fld>
            <a:endParaRPr lang="en-US"/>
          </a:p>
        </p:txBody>
      </p:sp>
    </p:spTree>
    <p:extLst>
      <p:ext uri="{BB962C8B-B14F-4D97-AF65-F5344CB8AC3E}">
        <p14:creationId xmlns:p14="http://schemas.microsoft.com/office/powerpoint/2010/main" val="14595806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E8095E-DBC4-CA45-BC5A-FA2506035AC7}"/>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66685C2B-C1DD-4D4E-9481-F67788B5295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70465ADB-0A3A-264A-B3F2-C9FE34C9E739}"/>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575BF135-216A-404E-9046-77061A75D0B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32CFF0F6-2BF2-5644-BAE0-5B1D19CADBDE}"/>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42BF68C1-9101-FE4C-946A-BECA5AE73D5B}"/>
              </a:ext>
            </a:extLst>
          </p:cNvPr>
          <p:cNvSpPr>
            <a:spLocks noGrp="1"/>
          </p:cNvSpPr>
          <p:nvPr>
            <p:ph type="dt" sz="half" idx="10"/>
          </p:nvPr>
        </p:nvSpPr>
        <p:spPr/>
        <p:txBody>
          <a:bodyPr/>
          <a:lstStyle/>
          <a:p>
            <a:fld id="{94CEF251-E918-784C-8717-1F0B733AA660}" type="datetimeFigureOut">
              <a:rPr lang="en-US" smtClean="0"/>
              <a:t>7/11/2022</a:t>
            </a:fld>
            <a:endParaRPr lang="en-US"/>
          </a:p>
        </p:txBody>
      </p:sp>
      <p:sp>
        <p:nvSpPr>
          <p:cNvPr id="8" name="Footer Placeholder 7">
            <a:extLst>
              <a:ext uri="{FF2B5EF4-FFF2-40B4-BE49-F238E27FC236}">
                <a16:creationId xmlns:a16="http://schemas.microsoft.com/office/drawing/2014/main" id="{F6BA5FA9-2C6B-C94B-AB41-BEA60996391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7FE26E6-F856-6C4B-B612-DB42F5B961A8}"/>
              </a:ext>
            </a:extLst>
          </p:cNvPr>
          <p:cNvSpPr>
            <a:spLocks noGrp="1"/>
          </p:cNvSpPr>
          <p:nvPr>
            <p:ph type="sldNum" sz="quarter" idx="12"/>
          </p:nvPr>
        </p:nvSpPr>
        <p:spPr/>
        <p:txBody>
          <a:bodyPr/>
          <a:lstStyle/>
          <a:p>
            <a:fld id="{5E0B49ED-3BDC-B645-964C-10CAC51D48A6}" type="slidenum">
              <a:rPr lang="en-US" smtClean="0"/>
              <a:t>‹#›</a:t>
            </a:fld>
            <a:endParaRPr lang="en-US"/>
          </a:p>
        </p:txBody>
      </p:sp>
    </p:spTree>
    <p:extLst>
      <p:ext uri="{BB962C8B-B14F-4D97-AF65-F5344CB8AC3E}">
        <p14:creationId xmlns:p14="http://schemas.microsoft.com/office/powerpoint/2010/main" val="1227847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156DE6-A1A7-9D40-837D-43CAE9D4D6BC}"/>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1207D814-0F37-7045-BF9E-76EF7EF4E32D}"/>
              </a:ext>
            </a:extLst>
          </p:cNvPr>
          <p:cNvSpPr>
            <a:spLocks noGrp="1"/>
          </p:cNvSpPr>
          <p:nvPr>
            <p:ph type="dt" sz="half" idx="10"/>
          </p:nvPr>
        </p:nvSpPr>
        <p:spPr/>
        <p:txBody>
          <a:bodyPr/>
          <a:lstStyle/>
          <a:p>
            <a:fld id="{94CEF251-E918-784C-8717-1F0B733AA660}" type="datetimeFigureOut">
              <a:rPr lang="en-US" smtClean="0"/>
              <a:t>7/11/2022</a:t>
            </a:fld>
            <a:endParaRPr lang="en-US"/>
          </a:p>
        </p:txBody>
      </p:sp>
      <p:sp>
        <p:nvSpPr>
          <p:cNvPr id="4" name="Footer Placeholder 3">
            <a:extLst>
              <a:ext uri="{FF2B5EF4-FFF2-40B4-BE49-F238E27FC236}">
                <a16:creationId xmlns:a16="http://schemas.microsoft.com/office/drawing/2014/main" id="{BBBE4044-FEE8-0E48-AAC0-309063E276F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4F2B29F-4371-D14C-8FFB-2863B3B297DF}"/>
              </a:ext>
            </a:extLst>
          </p:cNvPr>
          <p:cNvSpPr>
            <a:spLocks noGrp="1"/>
          </p:cNvSpPr>
          <p:nvPr>
            <p:ph type="sldNum" sz="quarter" idx="12"/>
          </p:nvPr>
        </p:nvSpPr>
        <p:spPr/>
        <p:txBody>
          <a:bodyPr/>
          <a:lstStyle/>
          <a:p>
            <a:fld id="{5E0B49ED-3BDC-B645-964C-10CAC51D48A6}" type="slidenum">
              <a:rPr lang="en-US" smtClean="0"/>
              <a:t>‹#›</a:t>
            </a:fld>
            <a:endParaRPr lang="en-US"/>
          </a:p>
        </p:txBody>
      </p:sp>
    </p:spTree>
    <p:extLst>
      <p:ext uri="{BB962C8B-B14F-4D97-AF65-F5344CB8AC3E}">
        <p14:creationId xmlns:p14="http://schemas.microsoft.com/office/powerpoint/2010/main" val="13711233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213D379-6B66-4C43-8C11-027452FEC409}"/>
              </a:ext>
            </a:extLst>
          </p:cNvPr>
          <p:cNvSpPr>
            <a:spLocks noGrp="1"/>
          </p:cNvSpPr>
          <p:nvPr>
            <p:ph type="dt" sz="half" idx="10"/>
          </p:nvPr>
        </p:nvSpPr>
        <p:spPr/>
        <p:txBody>
          <a:bodyPr/>
          <a:lstStyle/>
          <a:p>
            <a:fld id="{94CEF251-E918-784C-8717-1F0B733AA660}" type="datetimeFigureOut">
              <a:rPr lang="en-US" smtClean="0"/>
              <a:t>7/11/2022</a:t>
            </a:fld>
            <a:endParaRPr lang="en-US"/>
          </a:p>
        </p:txBody>
      </p:sp>
      <p:sp>
        <p:nvSpPr>
          <p:cNvPr id="3" name="Footer Placeholder 2">
            <a:extLst>
              <a:ext uri="{FF2B5EF4-FFF2-40B4-BE49-F238E27FC236}">
                <a16:creationId xmlns:a16="http://schemas.microsoft.com/office/drawing/2014/main" id="{C61BB4D2-2BBB-5E4B-8DBA-14070135000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21D3CEE-6069-BA46-BC1C-D1DD92649391}"/>
              </a:ext>
            </a:extLst>
          </p:cNvPr>
          <p:cNvSpPr>
            <a:spLocks noGrp="1"/>
          </p:cNvSpPr>
          <p:nvPr>
            <p:ph type="sldNum" sz="quarter" idx="12"/>
          </p:nvPr>
        </p:nvSpPr>
        <p:spPr/>
        <p:txBody>
          <a:bodyPr/>
          <a:lstStyle/>
          <a:p>
            <a:fld id="{5E0B49ED-3BDC-B645-964C-10CAC51D48A6}" type="slidenum">
              <a:rPr lang="en-US" smtClean="0"/>
              <a:t>‹#›</a:t>
            </a:fld>
            <a:endParaRPr lang="en-US"/>
          </a:p>
        </p:txBody>
      </p:sp>
    </p:spTree>
    <p:extLst>
      <p:ext uri="{BB962C8B-B14F-4D97-AF65-F5344CB8AC3E}">
        <p14:creationId xmlns:p14="http://schemas.microsoft.com/office/powerpoint/2010/main" val="4294836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ADE275-3175-8940-8941-B73F9487F0D8}"/>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C0C8D4FF-6DB8-CB47-84EE-F800EABE25A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C11A7C96-7710-754F-859E-3324D5BB21D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3B65DE5A-17BC-A14B-BE2D-3C65DA828F95}"/>
              </a:ext>
            </a:extLst>
          </p:cNvPr>
          <p:cNvSpPr>
            <a:spLocks noGrp="1"/>
          </p:cNvSpPr>
          <p:nvPr>
            <p:ph type="dt" sz="half" idx="10"/>
          </p:nvPr>
        </p:nvSpPr>
        <p:spPr/>
        <p:txBody>
          <a:bodyPr/>
          <a:lstStyle/>
          <a:p>
            <a:fld id="{94CEF251-E918-784C-8717-1F0B733AA660}" type="datetimeFigureOut">
              <a:rPr lang="en-US" smtClean="0"/>
              <a:t>7/11/2022</a:t>
            </a:fld>
            <a:endParaRPr lang="en-US"/>
          </a:p>
        </p:txBody>
      </p:sp>
      <p:sp>
        <p:nvSpPr>
          <p:cNvPr id="6" name="Footer Placeholder 5">
            <a:extLst>
              <a:ext uri="{FF2B5EF4-FFF2-40B4-BE49-F238E27FC236}">
                <a16:creationId xmlns:a16="http://schemas.microsoft.com/office/drawing/2014/main" id="{B1998738-4EC7-1A4C-BC62-FA434DD769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99C443E-082B-F54C-A3E9-C32507B6942F}"/>
              </a:ext>
            </a:extLst>
          </p:cNvPr>
          <p:cNvSpPr>
            <a:spLocks noGrp="1"/>
          </p:cNvSpPr>
          <p:nvPr>
            <p:ph type="sldNum" sz="quarter" idx="12"/>
          </p:nvPr>
        </p:nvSpPr>
        <p:spPr/>
        <p:txBody>
          <a:bodyPr/>
          <a:lstStyle/>
          <a:p>
            <a:fld id="{5E0B49ED-3BDC-B645-964C-10CAC51D48A6}" type="slidenum">
              <a:rPr lang="en-US" smtClean="0"/>
              <a:t>‹#›</a:t>
            </a:fld>
            <a:endParaRPr lang="en-US"/>
          </a:p>
        </p:txBody>
      </p:sp>
    </p:spTree>
    <p:extLst>
      <p:ext uri="{BB962C8B-B14F-4D97-AF65-F5344CB8AC3E}">
        <p14:creationId xmlns:p14="http://schemas.microsoft.com/office/powerpoint/2010/main" val="14606233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A17BAB-D57F-5A41-9396-E5E951E94FC1}"/>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3B5103D9-54E1-8248-8ED4-933DC986C68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B2CF96C-B930-C341-9E97-F2332D0BF1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EE1E317-DA57-D046-BED1-C068CDB5DC1B}"/>
              </a:ext>
            </a:extLst>
          </p:cNvPr>
          <p:cNvSpPr>
            <a:spLocks noGrp="1"/>
          </p:cNvSpPr>
          <p:nvPr>
            <p:ph type="dt" sz="half" idx="10"/>
          </p:nvPr>
        </p:nvSpPr>
        <p:spPr/>
        <p:txBody>
          <a:bodyPr/>
          <a:lstStyle/>
          <a:p>
            <a:fld id="{94CEF251-E918-784C-8717-1F0B733AA660}" type="datetimeFigureOut">
              <a:rPr lang="en-US" smtClean="0"/>
              <a:t>7/11/2022</a:t>
            </a:fld>
            <a:endParaRPr lang="en-US"/>
          </a:p>
        </p:txBody>
      </p:sp>
      <p:sp>
        <p:nvSpPr>
          <p:cNvPr id="6" name="Footer Placeholder 5">
            <a:extLst>
              <a:ext uri="{FF2B5EF4-FFF2-40B4-BE49-F238E27FC236}">
                <a16:creationId xmlns:a16="http://schemas.microsoft.com/office/drawing/2014/main" id="{F0ED388F-32AC-9544-AB6D-949EB044B9C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7030145-CB91-184B-9F8E-EE37057F405C}"/>
              </a:ext>
            </a:extLst>
          </p:cNvPr>
          <p:cNvSpPr>
            <a:spLocks noGrp="1"/>
          </p:cNvSpPr>
          <p:nvPr>
            <p:ph type="sldNum" sz="quarter" idx="12"/>
          </p:nvPr>
        </p:nvSpPr>
        <p:spPr/>
        <p:txBody>
          <a:bodyPr/>
          <a:lstStyle/>
          <a:p>
            <a:fld id="{5E0B49ED-3BDC-B645-964C-10CAC51D48A6}" type="slidenum">
              <a:rPr lang="en-US" smtClean="0"/>
              <a:t>‹#›</a:t>
            </a:fld>
            <a:endParaRPr lang="en-US"/>
          </a:p>
        </p:txBody>
      </p:sp>
    </p:spTree>
    <p:extLst>
      <p:ext uri="{BB962C8B-B14F-4D97-AF65-F5344CB8AC3E}">
        <p14:creationId xmlns:p14="http://schemas.microsoft.com/office/powerpoint/2010/main" val="197689965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AC5EF6-5D89-7748-8596-F9E2BEE5F80B}"/>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3B3E38CE-7FD6-404C-8276-09E2D0F8C93C}"/>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0D28EE1-CB37-144D-BE53-35FE26E59BED}"/>
              </a:ext>
            </a:extLst>
          </p:cNvPr>
          <p:cNvSpPr>
            <a:spLocks noGrp="1"/>
          </p:cNvSpPr>
          <p:nvPr>
            <p:ph type="dt" sz="half" idx="10"/>
          </p:nvPr>
        </p:nvSpPr>
        <p:spPr/>
        <p:txBody>
          <a:bodyPr/>
          <a:lstStyle/>
          <a:p>
            <a:fld id="{94CEF251-E918-784C-8717-1F0B733AA660}" type="datetimeFigureOut">
              <a:rPr lang="en-US" smtClean="0"/>
              <a:t>7/11/2022</a:t>
            </a:fld>
            <a:endParaRPr lang="en-US"/>
          </a:p>
        </p:txBody>
      </p:sp>
      <p:sp>
        <p:nvSpPr>
          <p:cNvPr id="5" name="Footer Placeholder 4">
            <a:extLst>
              <a:ext uri="{FF2B5EF4-FFF2-40B4-BE49-F238E27FC236}">
                <a16:creationId xmlns:a16="http://schemas.microsoft.com/office/drawing/2014/main" id="{62B4CB85-7467-EA41-A01C-8988111E26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23341E-21F0-8D49-B5F4-16F6097865D7}"/>
              </a:ext>
            </a:extLst>
          </p:cNvPr>
          <p:cNvSpPr>
            <a:spLocks noGrp="1"/>
          </p:cNvSpPr>
          <p:nvPr>
            <p:ph type="sldNum" sz="quarter" idx="12"/>
          </p:nvPr>
        </p:nvSpPr>
        <p:spPr/>
        <p:txBody>
          <a:bodyPr/>
          <a:lstStyle/>
          <a:p>
            <a:fld id="{5E0B49ED-3BDC-B645-964C-10CAC51D48A6}" type="slidenum">
              <a:rPr lang="en-US" smtClean="0"/>
              <a:t>‹#›</a:t>
            </a:fld>
            <a:endParaRPr lang="en-US"/>
          </a:p>
        </p:txBody>
      </p:sp>
    </p:spTree>
    <p:extLst>
      <p:ext uri="{BB962C8B-B14F-4D97-AF65-F5344CB8AC3E}">
        <p14:creationId xmlns:p14="http://schemas.microsoft.com/office/powerpoint/2010/main" val="42244861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CD5F80C-7E89-704E-BEBB-76DF8087DEEE}"/>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C330698D-BB01-DC4A-A5BE-861A384CF36B}"/>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FF90F05-0F2E-E840-8B45-E403A2D0F56A}"/>
              </a:ext>
            </a:extLst>
          </p:cNvPr>
          <p:cNvSpPr>
            <a:spLocks noGrp="1"/>
          </p:cNvSpPr>
          <p:nvPr>
            <p:ph type="dt" sz="half" idx="10"/>
          </p:nvPr>
        </p:nvSpPr>
        <p:spPr/>
        <p:txBody>
          <a:bodyPr/>
          <a:lstStyle/>
          <a:p>
            <a:fld id="{94CEF251-E918-784C-8717-1F0B733AA660}" type="datetimeFigureOut">
              <a:rPr lang="en-US" smtClean="0"/>
              <a:t>7/11/2022</a:t>
            </a:fld>
            <a:endParaRPr lang="en-US"/>
          </a:p>
        </p:txBody>
      </p:sp>
      <p:sp>
        <p:nvSpPr>
          <p:cNvPr id="5" name="Footer Placeholder 4">
            <a:extLst>
              <a:ext uri="{FF2B5EF4-FFF2-40B4-BE49-F238E27FC236}">
                <a16:creationId xmlns:a16="http://schemas.microsoft.com/office/drawing/2014/main" id="{B54BE417-1044-134B-ABF1-7DCB00F467E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484E22-19D9-5847-BE52-92951EBFCE3E}"/>
              </a:ext>
            </a:extLst>
          </p:cNvPr>
          <p:cNvSpPr>
            <a:spLocks noGrp="1"/>
          </p:cNvSpPr>
          <p:nvPr>
            <p:ph type="sldNum" sz="quarter" idx="12"/>
          </p:nvPr>
        </p:nvSpPr>
        <p:spPr/>
        <p:txBody>
          <a:bodyPr/>
          <a:lstStyle/>
          <a:p>
            <a:fld id="{5E0B49ED-3BDC-B645-964C-10CAC51D48A6}" type="slidenum">
              <a:rPr lang="en-US" smtClean="0"/>
              <a:t>‹#›</a:t>
            </a:fld>
            <a:endParaRPr lang="en-US"/>
          </a:p>
        </p:txBody>
      </p:sp>
    </p:spTree>
    <p:extLst>
      <p:ext uri="{BB962C8B-B14F-4D97-AF65-F5344CB8AC3E}">
        <p14:creationId xmlns:p14="http://schemas.microsoft.com/office/powerpoint/2010/main" val="17737873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00079-1CA4-4747-95A0-88F2B3095BAF}"/>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CD9DFF59-B037-E445-86E1-DC2169C35FE0}"/>
              </a:ext>
            </a:extLst>
          </p:cNvPr>
          <p:cNvSpPr>
            <a:spLocks noGrp="1"/>
          </p:cNvSpPr>
          <p:nvPr>
            <p:ph type="body" idx="1"/>
          </p:nvPr>
        </p:nvSpPr>
        <p:spPr>
          <a:xfrm>
            <a:off x="831850" y="4589463"/>
            <a:ext cx="10515600" cy="104933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A7C3F387-F019-4F48-9FC8-031E1F1A2454}"/>
              </a:ext>
            </a:extLst>
          </p:cNvPr>
          <p:cNvSpPr>
            <a:spLocks noGrp="1"/>
          </p:cNvSpPr>
          <p:nvPr>
            <p:ph type="dt" sz="half" idx="10"/>
          </p:nvPr>
        </p:nvSpPr>
        <p:spPr/>
        <p:txBody>
          <a:bodyPr/>
          <a:lstStyle/>
          <a:p>
            <a:fld id="{94CEF251-E918-784C-8717-1F0B733AA660}" type="datetimeFigureOut">
              <a:rPr lang="en-US" smtClean="0"/>
              <a:t>7/11/2022</a:t>
            </a:fld>
            <a:endParaRPr lang="en-US"/>
          </a:p>
        </p:txBody>
      </p:sp>
      <p:sp>
        <p:nvSpPr>
          <p:cNvPr id="5" name="Footer Placeholder 4">
            <a:extLst>
              <a:ext uri="{FF2B5EF4-FFF2-40B4-BE49-F238E27FC236}">
                <a16:creationId xmlns:a16="http://schemas.microsoft.com/office/drawing/2014/main" id="{397CF4C4-5D7A-0C45-B394-F72F7480CB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734801-F295-7648-9713-ED70A1A5B5C9}"/>
              </a:ext>
            </a:extLst>
          </p:cNvPr>
          <p:cNvSpPr>
            <a:spLocks noGrp="1"/>
          </p:cNvSpPr>
          <p:nvPr>
            <p:ph type="sldNum" sz="quarter" idx="12"/>
          </p:nvPr>
        </p:nvSpPr>
        <p:spPr/>
        <p:txBody>
          <a:bodyPr/>
          <a:lstStyle/>
          <a:p>
            <a:fld id="{5E0B49ED-3BDC-B645-964C-10CAC51D48A6}" type="slidenum">
              <a:rPr lang="en-US" smtClean="0"/>
              <a:t>‹#›</a:t>
            </a:fld>
            <a:endParaRPr lang="en-US"/>
          </a:p>
        </p:txBody>
      </p:sp>
    </p:spTree>
    <p:extLst>
      <p:ext uri="{BB962C8B-B14F-4D97-AF65-F5344CB8AC3E}">
        <p14:creationId xmlns:p14="http://schemas.microsoft.com/office/powerpoint/2010/main" val="143658379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273536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175484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57457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D7DB49-3F42-BD41-B31C-4ED4614E79D3}"/>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572F9892-C65C-5E4F-A21B-1F7490174EC4}"/>
              </a:ext>
            </a:extLst>
          </p:cNvPr>
          <p:cNvSpPr>
            <a:spLocks noGrp="1"/>
          </p:cNvSpPr>
          <p:nvPr>
            <p:ph sz="half" idx="1"/>
          </p:nvPr>
        </p:nvSpPr>
        <p:spPr>
          <a:xfrm>
            <a:off x="838200" y="1825625"/>
            <a:ext cx="5181600" cy="377930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8C2E25AB-2711-944A-86B2-1DEA345D7121}"/>
              </a:ext>
            </a:extLst>
          </p:cNvPr>
          <p:cNvSpPr>
            <a:spLocks noGrp="1"/>
          </p:cNvSpPr>
          <p:nvPr>
            <p:ph sz="half" idx="2"/>
          </p:nvPr>
        </p:nvSpPr>
        <p:spPr>
          <a:xfrm>
            <a:off x="6172200" y="1825625"/>
            <a:ext cx="5181600" cy="377930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5178C173-458B-D340-B1B3-C76C2CB79712}"/>
              </a:ext>
            </a:extLst>
          </p:cNvPr>
          <p:cNvSpPr>
            <a:spLocks noGrp="1"/>
          </p:cNvSpPr>
          <p:nvPr>
            <p:ph type="dt" sz="half" idx="10"/>
          </p:nvPr>
        </p:nvSpPr>
        <p:spPr/>
        <p:txBody>
          <a:bodyPr/>
          <a:lstStyle/>
          <a:p>
            <a:fld id="{94CEF251-E918-784C-8717-1F0B733AA660}" type="datetimeFigureOut">
              <a:rPr lang="en-US" smtClean="0"/>
              <a:t>7/11/2022</a:t>
            </a:fld>
            <a:endParaRPr lang="en-US"/>
          </a:p>
        </p:txBody>
      </p:sp>
      <p:sp>
        <p:nvSpPr>
          <p:cNvPr id="6" name="Footer Placeholder 5">
            <a:extLst>
              <a:ext uri="{FF2B5EF4-FFF2-40B4-BE49-F238E27FC236}">
                <a16:creationId xmlns:a16="http://schemas.microsoft.com/office/drawing/2014/main" id="{FE4CA2E5-F12B-BA4A-99A2-E45BC2ADA3A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A294777-B486-9545-9F85-24D9787CB48F}"/>
              </a:ext>
            </a:extLst>
          </p:cNvPr>
          <p:cNvSpPr>
            <a:spLocks noGrp="1"/>
          </p:cNvSpPr>
          <p:nvPr>
            <p:ph type="sldNum" sz="quarter" idx="12"/>
          </p:nvPr>
        </p:nvSpPr>
        <p:spPr/>
        <p:txBody>
          <a:bodyPr/>
          <a:lstStyle/>
          <a:p>
            <a:fld id="{5E0B49ED-3BDC-B645-964C-10CAC51D48A6}" type="slidenum">
              <a:rPr lang="en-US" smtClean="0"/>
              <a:t>‹#›</a:t>
            </a:fld>
            <a:endParaRPr lang="en-US"/>
          </a:p>
        </p:txBody>
      </p:sp>
    </p:spTree>
    <p:extLst>
      <p:ext uri="{BB962C8B-B14F-4D97-AF65-F5344CB8AC3E}">
        <p14:creationId xmlns:p14="http://schemas.microsoft.com/office/powerpoint/2010/main" val="25899780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E8095E-DBC4-CA45-BC5A-FA2506035AC7}"/>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66685C2B-C1DD-4D4E-9481-F67788B5295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70465ADB-0A3A-264A-B3F2-C9FE34C9E739}"/>
              </a:ext>
            </a:extLst>
          </p:cNvPr>
          <p:cNvSpPr>
            <a:spLocks noGrp="1"/>
          </p:cNvSpPr>
          <p:nvPr>
            <p:ph sz="half" idx="2"/>
          </p:nvPr>
        </p:nvSpPr>
        <p:spPr>
          <a:xfrm>
            <a:off x="839788" y="2505075"/>
            <a:ext cx="5157787" cy="320145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575BF135-216A-404E-9046-77061A75D0B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32CFF0F6-2BF2-5644-BAE0-5B1D19CADBDE}"/>
              </a:ext>
            </a:extLst>
          </p:cNvPr>
          <p:cNvSpPr>
            <a:spLocks noGrp="1"/>
          </p:cNvSpPr>
          <p:nvPr>
            <p:ph sz="quarter" idx="4"/>
          </p:nvPr>
        </p:nvSpPr>
        <p:spPr>
          <a:xfrm>
            <a:off x="6172200" y="2505075"/>
            <a:ext cx="5183188" cy="320145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42BF68C1-9101-FE4C-946A-BECA5AE73D5B}"/>
              </a:ext>
            </a:extLst>
          </p:cNvPr>
          <p:cNvSpPr>
            <a:spLocks noGrp="1"/>
          </p:cNvSpPr>
          <p:nvPr>
            <p:ph type="dt" sz="half" idx="10"/>
          </p:nvPr>
        </p:nvSpPr>
        <p:spPr/>
        <p:txBody>
          <a:bodyPr/>
          <a:lstStyle/>
          <a:p>
            <a:fld id="{94CEF251-E918-784C-8717-1F0B733AA660}" type="datetimeFigureOut">
              <a:rPr lang="en-US" smtClean="0"/>
              <a:t>7/11/2022</a:t>
            </a:fld>
            <a:endParaRPr lang="en-US"/>
          </a:p>
        </p:txBody>
      </p:sp>
      <p:sp>
        <p:nvSpPr>
          <p:cNvPr id="8" name="Footer Placeholder 7">
            <a:extLst>
              <a:ext uri="{FF2B5EF4-FFF2-40B4-BE49-F238E27FC236}">
                <a16:creationId xmlns:a16="http://schemas.microsoft.com/office/drawing/2014/main" id="{F6BA5FA9-2C6B-C94B-AB41-BEA60996391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7FE26E6-F856-6C4B-B612-DB42F5B961A8}"/>
              </a:ext>
            </a:extLst>
          </p:cNvPr>
          <p:cNvSpPr>
            <a:spLocks noGrp="1"/>
          </p:cNvSpPr>
          <p:nvPr>
            <p:ph type="sldNum" sz="quarter" idx="12"/>
          </p:nvPr>
        </p:nvSpPr>
        <p:spPr/>
        <p:txBody>
          <a:bodyPr/>
          <a:lstStyle/>
          <a:p>
            <a:fld id="{5E0B49ED-3BDC-B645-964C-10CAC51D48A6}" type="slidenum">
              <a:rPr lang="en-US" smtClean="0"/>
              <a:t>‹#›</a:t>
            </a:fld>
            <a:endParaRPr lang="en-US"/>
          </a:p>
        </p:txBody>
      </p:sp>
    </p:spTree>
    <p:extLst>
      <p:ext uri="{BB962C8B-B14F-4D97-AF65-F5344CB8AC3E}">
        <p14:creationId xmlns:p14="http://schemas.microsoft.com/office/powerpoint/2010/main" val="125069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156DE6-A1A7-9D40-837D-43CAE9D4D6BC}"/>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1207D814-0F37-7045-BF9E-76EF7EF4E32D}"/>
              </a:ext>
            </a:extLst>
          </p:cNvPr>
          <p:cNvSpPr>
            <a:spLocks noGrp="1"/>
          </p:cNvSpPr>
          <p:nvPr>
            <p:ph type="dt" sz="half" idx="10"/>
          </p:nvPr>
        </p:nvSpPr>
        <p:spPr/>
        <p:txBody>
          <a:bodyPr/>
          <a:lstStyle/>
          <a:p>
            <a:fld id="{94CEF251-E918-784C-8717-1F0B733AA660}" type="datetimeFigureOut">
              <a:rPr lang="en-US" smtClean="0"/>
              <a:t>7/11/2022</a:t>
            </a:fld>
            <a:endParaRPr lang="en-US"/>
          </a:p>
        </p:txBody>
      </p:sp>
      <p:sp>
        <p:nvSpPr>
          <p:cNvPr id="4" name="Footer Placeholder 3">
            <a:extLst>
              <a:ext uri="{FF2B5EF4-FFF2-40B4-BE49-F238E27FC236}">
                <a16:creationId xmlns:a16="http://schemas.microsoft.com/office/drawing/2014/main" id="{BBBE4044-FEE8-0E48-AAC0-309063E276F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4F2B29F-4371-D14C-8FFB-2863B3B297DF}"/>
              </a:ext>
            </a:extLst>
          </p:cNvPr>
          <p:cNvSpPr>
            <a:spLocks noGrp="1"/>
          </p:cNvSpPr>
          <p:nvPr>
            <p:ph type="sldNum" sz="quarter" idx="12"/>
          </p:nvPr>
        </p:nvSpPr>
        <p:spPr/>
        <p:txBody>
          <a:bodyPr/>
          <a:lstStyle/>
          <a:p>
            <a:fld id="{5E0B49ED-3BDC-B645-964C-10CAC51D48A6}" type="slidenum">
              <a:rPr lang="en-US" smtClean="0"/>
              <a:t>‹#›</a:t>
            </a:fld>
            <a:endParaRPr lang="en-US"/>
          </a:p>
        </p:txBody>
      </p:sp>
    </p:spTree>
    <p:extLst>
      <p:ext uri="{BB962C8B-B14F-4D97-AF65-F5344CB8AC3E}">
        <p14:creationId xmlns:p14="http://schemas.microsoft.com/office/powerpoint/2010/main" val="40122013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213D379-6B66-4C43-8C11-027452FEC409}"/>
              </a:ext>
            </a:extLst>
          </p:cNvPr>
          <p:cNvSpPr>
            <a:spLocks noGrp="1"/>
          </p:cNvSpPr>
          <p:nvPr>
            <p:ph type="dt" sz="half" idx="10"/>
          </p:nvPr>
        </p:nvSpPr>
        <p:spPr/>
        <p:txBody>
          <a:bodyPr/>
          <a:lstStyle/>
          <a:p>
            <a:fld id="{94CEF251-E918-784C-8717-1F0B733AA660}" type="datetimeFigureOut">
              <a:rPr lang="en-US" smtClean="0"/>
              <a:t>7/11/2022</a:t>
            </a:fld>
            <a:endParaRPr lang="en-US"/>
          </a:p>
        </p:txBody>
      </p:sp>
      <p:sp>
        <p:nvSpPr>
          <p:cNvPr id="3" name="Footer Placeholder 2">
            <a:extLst>
              <a:ext uri="{FF2B5EF4-FFF2-40B4-BE49-F238E27FC236}">
                <a16:creationId xmlns:a16="http://schemas.microsoft.com/office/drawing/2014/main" id="{C61BB4D2-2BBB-5E4B-8DBA-14070135000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21D3CEE-6069-BA46-BC1C-D1DD92649391}"/>
              </a:ext>
            </a:extLst>
          </p:cNvPr>
          <p:cNvSpPr>
            <a:spLocks noGrp="1"/>
          </p:cNvSpPr>
          <p:nvPr>
            <p:ph type="sldNum" sz="quarter" idx="12"/>
          </p:nvPr>
        </p:nvSpPr>
        <p:spPr/>
        <p:txBody>
          <a:bodyPr/>
          <a:lstStyle/>
          <a:p>
            <a:fld id="{5E0B49ED-3BDC-B645-964C-10CAC51D48A6}" type="slidenum">
              <a:rPr lang="en-US" smtClean="0"/>
              <a:t>‹#›</a:t>
            </a:fld>
            <a:endParaRPr lang="en-US"/>
          </a:p>
        </p:txBody>
      </p:sp>
    </p:spTree>
    <p:extLst>
      <p:ext uri="{BB962C8B-B14F-4D97-AF65-F5344CB8AC3E}">
        <p14:creationId xmlns:p14="http://schemas.microsoft.com/office/powerpoint/2010/main" val="13507661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ADE275-3175-8940-8941-B73F9487F0D8}"/>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C0C8D4FF-6DB8-CB47-84EE-F800EABE25A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C11A7C96-7710-754F-859E-3324D5BB21D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3B65DE5A-17BC-A14B-BE2D-3C65DA828F95}"/>
              </a:ext>
            </a:extLst>
          </p:cNvPr>
          <p:cNvSpPr>
            <a:spLocks noGrp="1"/>
          </p:cNvSpPr>
          <p:nvPr>
            <p:ph type="dt" sz="half" idx="10"/>
          </p:nvPr>
        </p:nvSpPr>
        <p:spPr/>
        <p:txBody>
          <a:bodyPr/>
          <a:lstStyle/>
          <a:p>
            <a:fld id="{94CEF251-E918-784C-8717-1F0B733AA660}" type="datetimeFigureOut">
              <a:rPr lang="en-US" smtClean="0"/>
              <a:t>7/11/2022</a:t>
            </a:fld>
            <a:endParaRPr lang="en-US"/>
          </a:p>
        </p:txBody>
      </p:sp>
      <p:sp>
        <p:nvSpPr>
          <p:cNvPr id="6" name="Footer Placeholder 5">
            <a:extLst>
              <a:ext uri="{FF2B5EF4-FFF2-40B4-BE49-F238E27FC236}">
                <a16:creationId xmlns:a16="http://schemas.microsoft.com/office/drawing/2014/main" id="{B1998738-4EC7-1A4C-BC62-FA434DD769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99C443E-082B-F54C-A3E9-C32507B6942F}"/>
              </a:ext>
            </a:extLst>
          </p:cNvPr>
          <p:cNvSpPr>
            <a:spLocks noGrp="1"/>
          </p:cNvSpPr>
          <p:nvPr>
            <p:ph type="sldNum" sz="quarter" idx="12"/>
          </p:nvPr>
        </p:nvSpPr>
        <p:spPr/>
        <p:txBody>
          <a:bodyPr/>
          <a:lstStyle/>
          <a:p>
            <a:fld id="{5E0B49ED-3BDC-B645-964C-10CAC51D48A6}" type="slidenum">
              <a:rPr lang="en-US" smtClean="0"/>
              <a:t>‹#›</a:t>
            </a:fld>
            <a:endParaRPr lang="en-US"/>
          </a:p>
        </p:txBody>
      </p:sp>
    </p:spTree>
    <p:extLst>
      <p:ext uri="{BB962C8B-B14F-4D97-AF65-F5344CB8AC3E}">
        <p14:creationId xmlns:p14="http://schemas.microsoft.com/office/powerpoint/2010/main" val="42161619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A17BAB-D57F-5A41-9396-E5E951E94FC1}"/>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3B5103D9-54E1-8248-8ED4-933DC986C68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B2CF96C-B930-C341-9E97-F2332D0BF1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EE1E317-DA57-D046-BED1-C068CDB5DC1B}"/>
              </a:ext>
            </a:extLst>
          </p:cNvPr>
          <p:cNvSpPr>
            <a:spLocks noGrp="1"/>
          </p:cNvSpPr>
          <p:nvPr>
            <p:ph type="dt" sz="half" idx="10"/>
          </p:nvPr>
        </p:nvSpPr>
        <p:spPr/>
        <p:txBody>
          <a:bodyPr/>
          <a:lstStyle/>
          <a:p>
            <a:fld id="{94CEF251-E918-784C-8717-1F0B733AA660}" type="datetimeFigureOut">
              <a:rPr lang="en-US" smtClean="0"/>
              <a:t>7/11/2022</a:t>
            </a:fld>
            <a:endParaRPr lang="en-US"/>
          </a:p>
        </p:txBody>
      </p:sp>
      <p:sp>
        <p:nvSpPr>
          <p:cNvPr id="6" name="Footer Placeholder 5">
            <a:extLst>
              <a:ext uri="{FF2B5EF4-FFF2-40B4-BE49-F238E27FC236}">
                <a16:creationId xmlns:a16="http://schemas.microsoft.com/office/drawing/2014/main" id="{F0ED388F-32AC-9544-AB6D-949EB044B9C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7030145-CB91-184B-9F8E-EE37057F405C}"/>
              </a:ext>
            </a:extLst>
          </p:cNvPr>
          <p:cNvSpPr>
            <a:spLocks noGrp="1"/>
          </p:cNvSpPr>
          <p:nvPr>
            <p:ph type="sldNum" sz="quarter" idx="12"/>
          </p:nvPr>
        </p:nvSpPr>
        <p:spPr/>
        <p:txBody>
          <a:bodyPr/>
          <a:lstStyle/>
          <a:p>
            <a:fld id="{5E0B49ED-3BDC-B645-964C-10CAC51D48A6}" type="slidenum">
              <a:rPr lang="en-US" smtClean="0"/>
              <a:t>‹#›</a:t>
            </a:fld>
            <a:endParaRPr lang="en-US"/>
          </a:p>
        </p:txBody>
      </p:sp>
    </p:spTree>
    <p:extLst>
      <p:ext uri="{BB962C8B-B14F-4D97-AF65-F5344CB8AC3E}">
        <p14:creationId xmlns:p14="http://schemas.microsoft.com/office/powerpoint/2010/main" val="10341421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2.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slideLayout" Target="../slideLayouts/slideLayout31.xml"/><Relationship Id="rId1" Type="http://schemas.openxmlformats.org/officeDocument/2006/relationships/slideLayout" Target="../slideLayouts/slideLayout30.xml"/><Relationship Id="rId5" Type="http://schemas.openxmlformats.org/officeDocument/2006/relationships/image" Target="../media/image1.png"/><Relationship Id="rId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6F8F165-EA3E-BE4D-A166-E1808E69580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F8E08D52-24AA-2746-B1C0-CFEBF69439B8}"/>
              </a:ext>
            </a:extLst>
          </p:cNvPr>
          <p:cNvSpPr>
            <a:spLocks noGrp="1"/>
          </p:cNvSpPr>
          <p:nvPr>
            <p:ph type="body" idx="1"/>
          </p:nvPr>
        </p:nvSpPr>
        <p:spPr>
          <a:xfrm>
            <a:off x="838200" y="1825625"/>
            <a:ext cx="10515600" cy="3796242"/>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a:extLst>
              <a:ext uri="{FF2B5EF4-FFF2-40B4-BE49-F238E27FC236}">
                <a16:creationId xmlns:a16="http://schemas.microsoft.com/office/drawing/2014/main" id="{C816DB20-01DB-D84C-A74D-2C16DBBEB9F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4CEF251-E918-784C-8717-1F0B733AA660}" type="datetimeFigureOut">
              <a:rPr lang="en-US" smtClean="0"/>
              <a:t>7/11/2022</a:t>
            </a:fld>
            <a:endParaRPr lang="en-US"/>
          </a:p>
        </p:txBody>
      </p:sp>
      <p:sp>
        <p:nvSpPr>
          <p:cNvPr id="5" name="Footer Placeholder 4">
            <a:extLst>
              <a:ext uri="{FF2B5EF4-FFF2-40B4-BE49-F238E27FC236}">
                <a16:creationId xmlns:a16="http://schemas.microsoft.com/office/drawing/2014/main" id="{7106315B-BB5B-9F4C-96E0-DAFAB644F08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98D7268-6812-EE40-A071-66B15A590DC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0B49ED-3BDC-B645-964C-10CAC51D48A6}" type="slidenum">
              <a:rPr lang="en-US" smtClean="0"/>
              <a:t>‹#›</a:t>
            </a:fld>
            <a:endParaRPr lang="en-US"/>
          </a:p>
        </p:txBody>
      </p:sp>
      <p:pic>
        <p:nvPicPr>
          <p:cNvPr id="7" name="Picture 6">
            <a:extLst>
              <a:ext uri="{FF2B5EF4-FFF2-40B4-BE49-F238E27FC236}">
                <a16:creationId xmlns:a16="http://schemas.microsoft.com/office/drawing/2014/main" id="{8EAD00EF-584A-B74E-9B07-9D59591082B8}"/>
              </a:ext>
            </a:extLst>
          </p:cNvPr>
          <p:cNvPicPr>
            <a:picLocks noChangeAspect="1"/>
          </p:cNvPicPr>
          <p:nvPr userDrawn="1"/>
        </p:nvPicPr>
        <p:blipFill>
          <a:blip r:embed="rId20" cstate="screen">
            <a:extLst>
              <a:ext uri="{28A0092B-C50C-407E-A947-70E740481C1C}">
                <a14:useLocalDpi xmlns:a14="http://schemas.microsoft.com/office/drawing/2010/main"/>
              </a:ext>
            </a:extLst>
          </a:blip>
          <a:stretch>
            <a:fillRect/>
          </a:stretch>
        </p:blipFill>
        <p:spPr>
          <a:xfrm>
            <a:off x="515938" y="5871124"/>
            <a:ext cx="1645372" cy="484067"/>
          </a:xfrm>
          <a:prstGeom prst="rect">
            <a:avLst/>
          </a:prstGeom>
        </p:spPr>
      </p:pic>
    </p:spTree>
    <p:extLst>
      <p:ext uri="{BB962C8B-B14F-4D97-AF65-F5344CB8AC3E}">
        <p14:creationId xmlns:p14="http://schemas.microsoft.com/office/powerpoint/2010/main" val="3554792916"/>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94" r:id="rId12"/>
    <p:sldLayoutId id="2147483695" r:id="rId13"/>
    <p:sldLayoutId id="2147483668" r:id="rId14"/>
    <p:sldLayoutId id="2147483696" r:id="rId15"/>
    <p:sldLayoutId id="2147483701" r:id="rId16"/>
    <p:sldLayoutId id="2147483702" r:id="rId17"/>
    <p:sldLayoutId id="2147483703" r:id="rId18"/>
  </p:sldLayoutIdLst>
  <p:txStyles>
    <p:titleStyle>
      <a:lvl1pPr algn="l" defTabSz="914400" rtl="0" eaLnBrk="1" latinLnBrk="0" hangingPunct="1">
        <a:lnSpc>
          <a:spcPct val="90000"/>
        </a:lnSpc>
        <a:spcBef>
          <a:spcPct val="0"/>
        </a:spcBef>
        <a:buNone/>
        <a:defRPr sz="4400" b="1" kern="1200">
          <a:solidFill>
            <a:schemeClr val="accent4"/>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chemeClr val="accent4"/>
        </a:buClr>
        <a:buFont typeface="Wingdings" pitchFamily="2" charset="2"/>
        <a:buChar char="§"/>
        <a:defRPr sz="2800" kern="1200">
          <a:solidFill>
            <a:srgbClr val="67676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4"/>
        </a:buClr>
        <a:buFont typeface="Wingdings" pitchFamily="2" charset="2"/>
        <a:buChar char="§"/>
        <a:defRPr sz="2400" kern="1200">
          <a:solidFill>
            <a:srgbClr val="67676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4"/>
        </a:buClr>
        <a:buFont typeface="Wingdings" pitchFamily="2" charset="2"/>
        <a:buChar char="§"/>
        <a:defRPr sz="2000" kern="1200">
          <a:solidFill>
            <a:srgbClr val="67676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4"/>
        </a:buClr>
        <a:buFont typeface="Wingdings" pitchFamily="2" charset="2"/>
        <a:buChar char="§"/>
        <a:defRPr sz="1800" kern="1200">
          <a:solidFill>
            <a:srgbClr val="67676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4"/>
        </a:buClr>
        <a:buFont typeface="Wingdings" pitchFamily="2" charset="2"/>
        <a:buChar char="§"/>
        <a:defRPr sz="1800" kern="1200">
          <a:solidFill>
            <a:srgbClr val="67676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6F8F165-EA3E-BE4D-A166-E1808E69580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F8E08D52-24AA-2746-B1C0-CFEBF69439B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a:extLst>
              <a:ext uri="{FF2B5EF4-FFF2-40B4-BE49-F238E27FC236}">
                <a16:creationId xmlns:a16="http://schemas.microsoft.com/office/drawing/2014/main" id="{C816DB20-01DB-D84C-A74D-2C16DBBEB9F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4CEF251-E918-784C-8717-1F0B733AA660}" type="datetimeFigureOut">
              <a:rPr lang="en-US" smtClean="0"/>
              <a:t>7/11/2022</a:t>
            </a:fld>
            <a:endParaRPr lang="en-US"/>
          </a:p>
        </p:txBody>
      </p:sp>
      <p:sp>
        <p:nvSpPr>
          <p:cNvPr id="5" name="Footer Placeholder 4">
            <a:extLst>
              <a:ext uri="{FF2B5EF4-FFF2-40B4-BE49-F238E27FC236}">
                <a16:creationId xmlns:a16="http://schemas.microsoft.com/office/drawing/2014/main" id="{7106315B-BB5B-9F4C-96E0-DAFAB644F08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98D7268-6812-EE40-A071-66B15A590DC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0B49ED-3BDC-B645-964C-10CAC51D48A6}" type="slidenum">
              <a:rPr lang="en-US" smtClean="0"/>
              <a:t>‹#›</a:t>
            </a:fld>
            <a:endParaRPr lang="en-US"/>
          </a:p>
        </p:txBody>
      </p:sp>
    </p:spTree>
    <p:extLst>
      <p:ext uri="{BB962C8B-B14F-4D97-AF65-F5344CB8AC3E}">
        <p14:creationId xmlns:p14="http://schemas.microsoft.com/office/powerpoint/2010/main" val="2804241683"/>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Lst>
  <p:txStyles>
    <p:titleStyle>
      <a:lvl1pPr algn="l" defTabSz="914400" rtl="0" eaLnBrk="1" latinLnBrk="0" hangingPunct="1">
        <a:lnSpc>
          <a:spcPct val="90000"/>
        </a:lnSpc>
        <a:spcBef>
          <a:spcPct val="0"/>
        </a:spcBef>
        <a:buNone/>
        <a:defRPr sz="4400" b="1" kern="1200">
          <a:solidFill>
            <a:schemeClr val="accent4"/>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chemeClr val="accent4"/>
        </a:buClr>
        <a:buFont typeface="Wingdings" pitchFamily="2" charset="2"/>
        <a:buChar char="§"/>
        <a:defRPr sz="2800" kern="1200">
          <a:solidFill>
            <a:srgbClr val="67676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4"/>
        </a:buClr>
        <a:buFont typeface="Wingdings" pitchFamily="2" charset="2"/>
        <a:buChar char="§"/>
        <a:defRPr sz="2400" kern="1200">
          <a:solidFill>
            <a:srgbClr val="67676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4"/>
        </a:buClr>
        <a:buFont typeface="Wingdings" pitchFamily="2" charset="2"/>
        <a:buChar char="§"/>
        <a:defRPr sz="2000" kern="1200">
          <a:solidFill>
            <a:srgbClr val="67676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4"/>
        </a:buClr>
        <a:buFont typeface="Wingdings" pitchFamily="2" charset="2"/>
        <a:buChar char="§"/>
        <a:defRPr sz="1800" kern="1200">
          <a:solidFill>
            <a:srgbClr val="67676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4"/>
        </a:buClr>
        <a:buFont typeface="Wingdings" pitchFamily="2" charset="2"/>
        <a:buChar char="§"/>
        <a:defRPr sz="1800" kern="1200">
          <a:solidFill>
            <a:srgbClr val="67676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79BA9DF-E0BF-074D-899D-0A54BA3F76D7}"/>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515938" y="5871124"/>
            <a:ext cx="1645372" cy="484067"/>
          </a:xfrm>
          <a:prstGeom prst="rect">
            <a:avLst/>
          </a:prstGeom>
        </p:spPr>
      </p:pic>
    </p:spTree>
    <p:extLst>
      <p:ext uri="{BB962C8B-B14F-4D97-AF65-F5344CB8AC3E}">
        <p14:creationId xmlns:p14="http://schemas.microsoft.com/office/powerpoint/2010/main" val="1503094624"/>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16.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2.xml"/><Relationship Id="rId1" Type="http://schemas.openxmlformats.org/officeDocument/2006/relationships/slideLayout" Target="../slideLayouts/slideLayout1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30.xml"/></Relationships>
</file>

<file path=ppt/slides/_rels/slide14.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30.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8.jpg"/><Relationship Id="rId7" Type="http://schemas.openxmlformats.org/officeDocument/2006/relationships/image" Target="../media/image41.png"/><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image" Target="../media/image9.png"/><Relationship Id="rId5" Type="http://schemas.openxmlformats.org/officeDocument/2006/relationships/image" Target="../media/image40.png"/><Relationship Id="rId4" Type="http://schemas.openxmlformats.org/officeDocument/2006/relationships/image" Target="../media/image39.png"/><Relationship Id="rId9" Type="http://schemas.openxmlformats.org/officeDocument/2006/relationships/image" Target="../media/image43.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l="-15000" r="-15000"/>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4D848EF-DFE2-764E-889E-47D960BEC12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40568"/>
          <a:stretch/>
        </p:blipFill>
        <p:spPr>
          <a:xfrm>
            <a:off x="5252272" y="136612"/>
            <a:ext cx="7245927" cy="6858000"/>
          </a:xfrm>
          <a:prstGeom prst="rect">
            <a:avLst/>
          </a:prstGeom>
        </p:spPr>
      </p:pic>
      <p:pic>
        <p:nvPicPr>
          <p:cNvPr id="8" name="Picture 7">
            <a:extLst>
              <a:ext uri="{FF2B5EF4-FFF2-40B4-BE49-F238E27FC236}">
                <a16:creationId xmlns:a16="http://schemas.microsoft.com/office/drawing/2014/main" id="{E293EEDD-F0F1-5A4D-9F42-15A1DEEBDC74}"/>
              </a:ext>
            </a:extLst>
          </p:cNvPr>
          <p:cNvPicPr>
            <a:picLocks noChangeAspect="1"/>
          </p:cNvPicPr>
          <p:nvPr/>
        </p:nvPicPr>
        <p:blipFill>
          <a:blip r:embed="rId5"/>
          <a:stretch>
            <a:fillRect/>
          </a:stretch>
        </p:blipFill>
        <p:spPr>
          <a:xfrm>
            <a:off x="515938" y="512763"/>
            <a:ext cx="3302358" cy="971550"/>
          </a:xfrm>
          <a:prstGeom prst="rect">
            <a:avLst/>
          </a:prstGeom>
        </p:spPr>
      </p:pic>
      <p:pic>
        <p:nvPicPr>
          <p:cNvPr id="5" name="Picture 4">
            <a:extLst>
              <a:ext uri="{FF2B5EF4-FFF2-40B4-BE49-F238E27FC236}">
                <a16:creationId xmlns:a16="http://schemas.microsoft.com/office/drawing/2014/main" id="{359A19D8-E203-9446-92CE-D5045F144BE2}"/>
              </a:ext>
            </a:extLst>
          </p:cNvPr>
          <p:cNvPicPr>
            <a:picLocks noChangeAspect="1"/>
          </p:cNvPicPr>
          <p:nvPr/>
        </p:nvPicPr>
        <p:blipFill>
          <a:blip r:embed="rId6"/>
          <a:stretch>
            <a:fillRect/>
          </a:stretch>
        </p:blipFill>
        <p:spPr>
          <a:xfrm>
            <a:off x="1487488" y="2940050"/>
            <a:ext cx="6489700" cy="977900"/>
          </a:xfrm>
          <a:prstGeom prst="rect">
            <a:avLst/>
          </a:prstGeom>
        </p:spPr>
      </p:pic>
    </p:spTree>
    <p:extLst>
      <p:ext uri="{BB962C8B-B14F-4D97-AF65-F5344CB8AC3E}">
        <p14:creationId xmlns:p14="http://schemas.microsoft.com/office/powerpoint/2010/main" val="40482333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DEFA99A-DED6-4473-B9E9-93A8DB0BAD67}"/>
              </a:ext>
            </a:extLst>
          </p:cNvPr>
          <p:cNvPicPr>
            <a:picLocks noChangeAspect="1"/>
          </p:cNvPicPr>
          <p:nvPr/>
        </p:nvPicPr>
        <p:blipFill>
          <a:blip r:embed="rId3"/>
          <a:stretch>
            <a:fillRect/>
          </a:stretch>
        </p:blipFill>
        <p:spPr>
          <a:xfrm>
            <a:off x="634458" y="3326038"/>
            <a:ext cx="2953913" cy="2334494"/>
          </a:xfrm>
          <a:prstGeom prst="rect">
            <a:avLst/>
          </a:prstGeom>
          <a:ln>
            <a:solidFill>
              <a:schemeClr val="tx1"/>
            </a:solidFill>
          </a:ln>
        </p:spPr>
      </p:pic>
      <p:sp>
        <p:nvSpPr>
          <p:cNvPr id="13" name="TextBox 12">
            <a:extLst>
              <a:ext uri="{FF2B5EF4-FFF2-40B4-BE49-F238E27FC236}">
                <a16:creationId xmlns:a16="http://schemas.microsoft.com/office/drawing/2014/main" id="{001E8603-51D4-7C45-829A-9AE25E5A2E4F}"/>
              </a:ext>
            </a:extLst>
          </p:cNvPr>
          <p:cNvSpPr txBox="1"/>
          <p:nvPr/>
        </p:nvSpPr>
        <p:spPr>
          <a:xfrm>
            <a:off x="76520" y="88981"/>
            <a:ext cx="6356456" cy="769441"/>
          </a:xfrm>
          <a:prstGeom prst="rect">
            <a:avLst/>
          </a:prstGeom>
          <a:noFill/>
        </p:spPr>
        <p:txBody>
          <a:bodyPr wrap="square" rtlCol="0" anchor="t">
            <a:spAutoFit/>
          </a:bodyPr>
          <a:lstStyle/>
          <a:p>
            <a:r>
              <a:rPr lang="en-US" sz="4400" b="1" spc="-150" dirty="0">
                <a:solidFill>
                  <a:srgbClr val="2E2D62"/>
                </a:solidFill>
                <a:latin typeface="Arial" panose="020B0604020202020204" pitchFamily="34" charset="0"/>
                <a:cs typeface="Arial" panose="020B0604020202020204" pitchFamily="34" charset="0"/>
              </a:rPr>
              <a:t>The Future of AI</a:t>
            </a:r>
          </a:p>
        </p:txBody>
      </p:sp>
      <p:pic>
        <p:nvPicPr>
          <p:cNvPr id="1026" name="Picture 2" descr="UKRI logo - GW4">
            <a:extLst>
              <a:ext uri="{FF2B5EF4-FFF2-40B4-BE49-F238E27FC236}">
                <a16:creationId xmlns:a16="http://schemas.microsoft.com/office/drawing/2014/main" id="{7819A541-64FB-4579-871F-8D85CF2482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6584" y="1634033"/>
            <a:ext cx="2461864" cy="103882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28" name="Picture 4" descr="UK launches National AI Strategy, Vik Khurana">
            <a:extLst>
              <a:ext uri="{FF2B5EF4-FFF2-40B4-BE49-F238E27FC236}">
                <a16:creationId xmlns:a16="http://schemas.microsoft.com/office/drawing/2014/main" id="{31917218-5FAF-4F1B-9536-06D02CF5261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63886" y="1138430"/>
            <a:ext cx="2732114" cy="385965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D72953D8-D0B5-4907-A290-3CD9AE578D05}"/>
              </a:ext>
            </a:extLst>
          </p:cNvPr>
          <p:cNvPicPr>
            <a:picLocks noChangeAspect="1"/>
          </p:cNvPicPr>
          <p:nvPr/>
        </p:nvPicPr>
        <p:blipFill>
          <a:blip r:embed="rId6"/>
          <a:stretch>
            <a:fillRect/>
          </a:stretch>
        </p:blipFill>
        <p:spPr>
          <a:xfrm>
            <a:off x="8379769" y="858422"/>
            <a:ext cx="3003848" cy="4139661"/>
          </a:xfrm>
          <a:prstGeom prst="rect">
            <a:avLst/>
          </a:prstGeom>
        </p:spPr>
      </p:pic>
      <p:pic>
        <p:nvPicPr>
          <p:cNvPr id="15" name="Picture 14" descr="A picture containing arrow&#10;&#10;Description automatically generated">
            <a:extLst>
              <a:ext uri="{FF2B5EF4-FFF2-40B4-BE49-F238E27FC236}">
                <a16:creationId xmlns:a16="http://schemas.microsoft.com/office/drawing/2014/main" id="{44923125-6F2D-4D0C-8D71-ADCF9A84F486}"/>
              </a:ext>
            </a:extLst>
          </p:cNvPr>
          <p:cNvPicPr>
            <a:picLocks noChangeAspect="1"/>
          </p:cNvPicPr>
          <p:nvPr/>
        </p:nvPicPr>
        <p:blipFill>
          <a:blip r:embed="rId7"/>
          <a:stretch>
            <a:fillRect/>
          </a:stretch>
        </p:blipFill>
        <p:spPr>
          <a:xfrm>
            <a:off x="5872140" y="2153443"/>
            <a:ext cx="3003848" cy="4257045"/>
          </a:xfrm>
          <a:prstGeom prst="rect">
            <a:avLst/>
          </a:prstGeom>
          <a:ln>
            <a:solidFill>
              <a:schemeClr val="tx1"/>
            </a:solidFill>
          </a:ln>
        </p:spPr>
      </p:pic>
    </p:spTree>
    <p:extLst>
      <p:ext uri="{BB962C8B-B14F-4D97-AF65-F5344CB8AC3E}">
        <p14:creationId xmlns:p14="http://schemas.microsoft.com/office/powerpoint/2010/main" val="21856921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g10fb2dcd502_0_36"/>
          <p:cNvSpPr txBox="1">
            <a:spLocks noGrp="1"/>
          </p:cNvSpPr>
          <p:nvPr>
            <p:ph type="sldNum" idx="12"/>
          </p:nvPr>
        </p:nvSpPr>
        <p:spPr>
          <a:xfrm>
            <a:off x="8610600" y="6292851"/>
            <a:ext cx="2743200" cy="365200"/>
          </a:xfrm>
          <a:prstGeom prst="rect">
            <a:avLst/>
          </a:prstGeom>
          <a:noFill/>
          <a:ln>
            <a:noFill/>
          </a:ln>
        </p:spPr>
        <p:txBody>
          <a:bodyPr spcFirstLastPara="1" vert="horz" wrap="square" lIns="121900" tIns="60933" rIns="121900" bIns="60933" rtlCol="0" anchor="ctr" anchorCtr="0">
            <a:noAutofit/>
          </a:bodyPr>
          <a:lstStyle/>
          <a:p>
            <a:fld id="{00000000-1234-1234-1234-123412341234}" type="slidenum">
              <a:rPr lang="en-GB"/>
              <a:pPr/>
              <a:t>11</a:t>
            </a:fld>
            <a:endParaRPr/>
          </a:p>
        </p:txBody>
      </p:sp>
      <p:sp>
        <p:nvSpPr>
          <p:cNvPr id="200" name="Google Shape;200;g10fb2dcd502_0_36"/>
          <p:cNvSpPr txBox="1">
            <a:spLocks noGrp="1"/>
          </p:cNvSpPr>
          <p:nvPr>
            <p:ph type="title"/>
          </p:nvPr>
        </p:nvSpPr>
        <p:spPr>
          <a:xfrm>
            <a:off x="838200" y="791635"/>
            <a:ext cx="10515600" cy="584400"/>
          </a:xfrm>
          <a:prstGeom prst="rect">
            <a:avLst/>
          </a:prstGeom>
          <a:noFill/>
          <a:ln>
            <a:noFill/>
          </a:ln>
        </p:spPr>
        <p:txBody>
          <a:bodyPr spcFirstLastPara="1" vert="horz" wrap="square" lIns="121900" tIns="60933" rIns="121900" bIns="60933" rtlCol="0" anchor="ctr" anchorCtr="0">
            <a:noAutofit/>
          </a:bodyPr>
          <a:lstStyle/>
          <a:p>
            <a:r>
              <a:rPr lang="en-GB"/>
              <a:t>Strategic advantage through the National AI Strategy</a:t>
            </a:r>
            <a:endParaRPr/>
          </a:p>
        </p:txBody>
      </p:sp>
      <p:pic>
        <p:nvPicPr>
          <p:cNvPr id="201" name="Google Shape;201;g10fb2dcd502_0_36"/>
          <p:cNvPicPr preferRelativeResize="0"/>
          <p:nvPr/>
        </p:nvPicPr>
        <p:blipFill rotWithShape="1">
          <a:blip r:embed="rId3">
            <a:alphaModFix/>
          </a:blip>
          <a:srcRect/>
          <a:stretch/>
        </p:blipFill>
        <p:spPr>
          <a:xfrm>
            <a:off x="1988734" y="1047967"/>
            <a:ext cx="7524564" cy="6587667"/>
          </a:xfrm>
          <a:prstGeom prst="rect">
            <a:avLst/>
          </a:prstGeom>
          <a:noFill/>
          <a:ln>
            <a:noFill/>
          </a:ln>
        </p:spPr>
      </p:pic>
      <p:sp>
        <p:nvSpPr>
          <p:cNvPr id="202" name="Google Shape;202;g10fb2dcd502_0_36"/>
          <p:cNvSpPr txBox="1"/>
          <p:nvPr/>
        </p:nvSpPr>
        <p:spPr>
          <a:xfrm>
            <a:off x="5128433" y="2069701"/>
            <a:ext cx="1170800" cy="1067239"/>
          </a:xfrm>
          <a:prstGeom prst="rect">
            <a:avLst/>
          </a:prstGeom>
          <a:noFill/>
          <a:ln>
            <a:noFill/>
          </a:ln>
        </p:spPr>
        <p:txBody>
          <a:bodyPr spcFirstLastPara="1" wrap="square" lIns="121900" tIns="121900" rIns="121900" bIns="121900" anchor="t" anchorCtr="0">
            <a:spAutoFit/>
          </a:bodyPr>
          <a:lstStyle/>
          <a:p>
            <a:pPr algn="ctr">
              <a:buClr>
                <a:srgbClr val="000000"/>
              </a:buClr>
              <a:buSzPts val="1000"/>
            </a:pPr>
            <a:r>
              <a:rPr lang="en-GB" sz="1067" b="1">
                <a:solidFill>
                  <a:schemeClr val="dk1"/>
                </a:solidFill>
                <a:latin typeface="Open Sans"/>
                <a:ea typeface="Open Sans"/>
                <a:cs typeface="Open Sans"/>
                <a:sym typeface="Open Sans"/>
              </a:rPr>
              <a:t>Investing in the Long Term Needs of the AI Ecosystem</a:t>
            </a:r>
            <a:endParaRPr sz="933" b="1">
              <a:solidFill>
                <a:schemeClr val="dk1"/>
              </a:solidFill>
              <a:latin typeface="Open Sans"/>
              <a:ea typeface="Open Sans"/>
              <a:cs typeface="Open Sans"/>
              <a:sym typeface="Open Sans"/>
            </a:endParaRPr>
          </a:p>
        </p:txBody>
      </p:sp>
      <p:sp>
        <p:nvSpPr>
          <p:cNvPr id="203" name="Google Shape;203;g10fb2dcd502_0_36"/>
          <p:cNvSpPr txBox="1"/>
          <p:nvPr/>
        </p:nvSpPr>
        <p:spPr>
          <a:xfrm>
            <a:off x="3243461" y="5188410"/>
            <a:ext cx="1383200" cy="574604"/>
          </a:xfrm>
          <a:prstGeom prst="rect">
            <a:avLst/>
          </a:prstGeom>
          <a:noFill/>
          <a:ln>
            <a:noFill/>
          </a:ln>
        </p:spPr>
        <p:txBody>
          <a:bodyPr spcFirstLastPara="1" wrap="square" lIns="121900" tIns="121900" rIns="121900" bIns="121900" anchor="t" anchorCtr="0">
            <a:spAutoFit/>
          </a:bodyPr>
          <a:lstStyle/>
          <a:p>
            <a:pPr algn="ctr">
              <a:buClr>
                <a:srgbClr val="000000"/>
              </a:buClr>
              <a:buSzPts val="1000"/>
            </a:pPr>
            <a:r>
              <a:rPr lang="en-GB" sz="1067" b="1">
                <a:solidFill>
                  <a:schemeClr val="dk1"/>
                </a:solidFill>
                <a:latin typeface="Open Sans"/>
                <a:ea typeface="Open Sans"/>
                <a:cs typeface="Open Sans"/>
                <a:sym typeface="Open Sans"/>
              </a:rPr>
              <a:t>Governing AI Effectively</a:t>
            </a:r>
            <a:endParaRPr sz="1067" b="1">
              <a:solidFill>
                <a:schemeClr val="dk1"/>
              </a:solidFill>
              <a:latin typeface="Open Sans"/>
              <a:ea typeface="Open Sans"/>
              <a:cs typeface="Open Sans"/>
              <a:sym typeface="Open Sans"/>
            </a:endParaRPr>
          </a:p>
        </p:txBody>
      </p:sp>
      <p:sp>
        <p:nvSpPr>
          <p:cNvPr id="204" name="Google Shape;204;g10fb2dcd502_0_36"/>
          <p:cNvSpPr txBox="1"/>
          <p:nvPr/>
        </p:nvSpPr>
        <p:spPr>
          <a:xfrm>
            <a:off x="6863789" y="5024411"/>
            <a:ext cx="1245200" cy="903027"/>
          </a:xfrm>
          <a:prstGeom prst="rect">
            <a:avLst/>
          </a:prstGeom>
          <a:noFill/>
          <a:ln>
            <a:noFill/>
          </a:ln>
        </p:spPr>
        <p:txBody>
          <a:bodyPr spcFirstLastPara="1" wrap="square" lIns="121900" tIns="121900" rIns="121900" bIns="121900" anchor="t" anchorCtr="0">
            <a:spAutoFit/>
          </a:bodyPr>
          <a:lstStyle/>
          <a:p>
            <a:pPr algn="ctr">
              <a:buClr>
                <a:srgbClr val="000000"/>
              </a:buClr>
              <a:buSzPts val="1000"/>
            </a:pPr>
            <a:r>
              <a:rPr lang="en-GB" sz="1067" b="1">
                <a:solidFill>
                  <a:schemeClr val="dk1"/>
                </a:solidFill>
                <a:latin typeface="Open Sans"/>
                <a:ea typeface="Open Sans"/>
                <a:cs typeface="Open Sans"/>
                <a:sym typeface="Open Sans"/>
              </a:rPr>
              <a:t>Ensuring AI Benefits All Sectors and Regions</a:t>
            </a:r>
            <a:endParaRPr sz="1067" b="1">
              <a:solidFill>
                <a:schemeClr val="dk1"/>
              </a:solidFill>
              <a:latin typeface="Open Sans"/>
              <a:ea typeface="Open Sans"/>
              <a:cs typeface="Open Sans"/>
              <a:sym typeface="Open Sans"/>
            </a:endParaRPr>
          </a:p>
        </p:txBody>
      </p:sp>
      <p:sp>
        <p:nvSpPr>
          <p:cNvPr id="205" name="Google Shape;205;g10fb2dcd502_0_36"/>
          <p:cNvSpPr txBox="1"/>
          <p:nvPr/>
        </p:nvSpPr>
        <p:spPr>
          <a:xfrm>
            <a:off x="8767200" y="1836334"/>
            <a:ext cx="3020800" cy="1476902"/>
          </a:xfrm>
          <a:prstGeom prst="rect">
            <a:avLst/>
          </a:prstGeom>
          <a:noFill/>
          <a:ln>
            <a:noFill/>
          </a:ln>
        </p:spPr>
        <p:txBody>
          <a:bodyPr spcFirstLastPara="1" wrap="square" lIns="121900" tIns="121900" rIns="121900" bIns="121900" anchor="t" anchorCtr="0">
            <a:spAutoFit/>
          </a:bodyPr>
          <a:lstStyle/>
          <a:p>
            <a:pPr>
              <a:buClr>
                <a:srgbClr val="000000"/>
              </a:buClr>
              <a:buSzPts val="1100"/>
            </a:pPr>
            <a:r>
              <a:rPr lang="en-GB" sz="1333">
                <a:solidFill>
                  <a:srgbClr val="000000"/>
                </a:solidFill>
                <a:latin typeface="Open Sans"/>
                <a:ea typeface="Open Sans"/>
                <a:cs typeface="Open Sans"/>
                <a:sym typeface="Open Sans"/>
              </a:rPr>
              <a:t>Supporting proven growth levers: </a:t>
            </a:r>
            <a:endParaRPr sz="1333">
              <a:solidFill>
                <a:srgbClr val="000000"/>
              </a:solidFill>
              <a:latin typeface="Open Sans"/>
              <a:ea typeface="Open Sans"/>
              <a:cs typeface="Open Sans"/>
              <a:sym typeface="Open Sans"/>
            </a:endParaRPr>
          </a:p>
          <a:p>
            <a:pPr marL="359990" indent="-211661">
              <a:buClr>
                <a:srgbClr val="000000"/>
              </a:buClr>
              <a:buSzPts val="1000"/>
              <a:buFont typeface="Open Sans"/>
              <a:buChar char="➔"/>
            </a:pPr>
            <a:r>
              <a:rPr lang="en-GB" sz="1333">
                <a:solidFill>
                  <a:srgbClr val="000000"/>
                </a:solidFill>
                <a:latin typeface="Open Sans"/>
                <a:ea typeface="Open Sans"/>
                <a:cs typeface="Open Sans"/>
                <a:sym typeface="Open Sans"/>
              </a:rPr>
              <a:t>Skills and Talent</a:t>
            </a:r>
            <a:endParaRPr sz="1333">
              <a:solidFill>
                <a:srgbClr val="000000"/>
              </a:solidFill>
              <a:latin typeface="Open Sans"/>
              <a:ea typeface="Open Sans"/>
              <a:cs typeface="Open Sans"/>
              <a:sym typeface="Open Sans"/>
            </a:endParaRPr>
          </a:p>
          <a:p>
            <a:pPr marL="359990" indent="-211661">
              <a:buClr>
                <a:srgbClr val="000000"/>
              </a:buClr>
              <a:buSzPts val="1000"/>
              <a:buFont typeface="Open Sans"/>
              <a:buChar char="➔"/>
            </a:pPr>
            <a:r>
              <a:rPr lang="en-GB" sz="1333">
                <a:solidFill>
                  <a:srgbClr val="000000"/>
                </a:solidFill>
                <a:latin typeface="Open Sans"/>
                <a:ea typeface="Open Sans"/>
                <a:cs typeface="Open Sans"/>
                <a:sym typeface="Open Sans"/>
              </a:rPr>
              <a:t>R&amp;D</a:t>
            </a:r>
            <a:endParaRPr sz="1333">
              <a:solidFill>
                <a:srgbClr val="000000"/>
              </a:solidFill>
              <a:latin typeface="Open Sans"/>
              <a:ea typeface="Open Sans"/>
              <a:cs typeface="Open Sans"/>
              <a:sym typeface="Open Sans"/>
            </a:endParaRPr>
          </a:p>
          <a:p>
            <a:pPr marL="359990" indent="-211661">
              <a:buClr>
                <a:srgbClr val="000000"/>
              </a:buClr>
              <a:buSzPts val="1000"/>
              <a:buFont typeface="Open Sans"/>
              <a:buChar char="➔"/>
            </a:pPr>
            <a:r>
              <a:rPr lang="en-GB" sz="1333">
                <a:solidFill>
                  <a:srgbClr val="000000"/>
                </a:solidFill>
                <a:latin typeface="Open Sans"/>
                <a:ea typeface="Open Sans"/>
                <a:cs typeface="Open Sans"/>
                <a:sym typeface="Open Sans"/>
              </a:rPr>
              <a:t>Data</a:t>
            </a:r>
            <a:endParaRPr sz="1333">
              <a:solidFill>
                <a:srgbClr val="000000"/>
              </a:solidFill>
              <a:latin typeface="Open Sans"/>
              <a:ea typeface="Open Sans"/>
              <a:cs typeface="Open Sans"/>
              <a:sym typeface="Open Sans"/>
            </a:endParaRPr>
          </a:p>
          <a:p>
            <a:pPr marL="359990" indent="-211661">
              <a:buClr>
                <a:srgbClr val="000000"/>
              </a:buClr>
              <a:buSzPts val="1000"/>
              <a:buFont typeface="Open Sans"/>
              <a:buChar char="➔"/>
            </a:pPr>
            <a:r>
              <a:rPr lang="en-GB" sz="1333">
                <a:solidFill>
                  <a:srgbClr val="000000"/>
                </a:solidFill>
                <a:latin typeface="Open Sans"/>
                <a:ea typeface="Open Sans"/>
                <a:cs typeface="Open Sans"/>
                <a:sym typeface="Open Sans"/>
              </a:rPr>
              <a:t>Compute</a:t>
            </a:r>
            <a:endParaRPr sz="1333">
              <a:solidFill>
                <a:srgbClr val="000000"/>
              </a:solidFill>
              <a:latin typeface="Open Sans"/>
              <a:ea typeface="Open Sans"/>
              <a:cs typeface="Open Sans"/>
              <a:sym typeface="Open Sans"/>
            </a:endParaRPr>
          </a:p>
          <a:p>
            <a:pPr marL="359990" indent="-211661">
              <a:buClr>
                <a:srgbClr val="000000"/>
              </a:buClr>
              <a:buSzPts val="1000"/>
              <a:buFont typeface="Open Sans"/>
              <a:buChar char="➔"/>
            </a:pPr>
            <a:r>
              <a:rPr lang="en-GB" sz="1333">
                <a:solidFill>
                  <a:srgbClr val="000000"/>
                </a:solidFill>
                <a:latin typeface="Open Sans"/>
                <a:ea typeface="Open Sans"/>
                <a:cs typeface="Open Sans"/>
                <a:sym typeface="Open Sans"/>
              </a:rPr>
              <a:t>Finance and VC</a:t>
            </a:r>
            <a:endParaRPr sz="1333">
              <a:solidFill>
                <a:srgbClr val="000000"/>
              </a:solidFill>
              <a:latin typeface="Open Sans"/>
              <a:ea typeface="Open Sans"/>
              <a:cs typeface="Open Sans"/>
              <a:sym typeface="Open Sans"/>
            </a:endParaRPr>
          </a:p>
        </p:txBody>
      </p:sp>
      <p:sp>
        <p:nvSpPr>
          <p:cNvPr id="206" name="Google Shape;206;g10fb2dcd502_0_36"/>
          <p:cNvSpPr txBox="1"/>
          <p:nvPr/>
        </p:nvSpPr>
        <p:spPr>
          <a:xfrm>
            <a:off x="9251601" y="4341601"/>
            <a:ext cx="2536400" cy="861542"/>
          </a:xfrm>
          <a:prstGeom prst="rect">
            <a:avLst/>
          </a:prstGeom>
          <a:noFill/>
          <a:ln>
            <a:noFill/>
          </a:ln>
        </p:spPr>
        <p:txBody>
          <a:bodyPr spcFirstLastPara="1" wrap="square" lIns="121900" tIns="121900" rIns="121900" bIns="121900" anchor="t" anchorCtr="0">
            <a:spAutoFit/>
          </a:bodyPr>
          <a:lstStyle/>
          <a:p>
            <a:pPr>
              <a:buClr>
                <a:srgbClr val="000000"/>
              </a:buClr>
              <a:buSzPts val="1100"/>
            </a:pPr>
            <a:r>
              <a:rPr lang="en-GB" sz="1333">
                <a:solidFill>
                  <a:srgbClr val="000000"/>
                </a:solidFill>
                <a:latin typeface="Open Sans"/>
                <a:ea typeface="Open Sans"/>
                <a:cs typeface="Open Sans"/>
                <a:sym typeface="Open Sans"/>
              </a:rPr>
              <a:t>Making AI accessible to industries and businesses across the whole country</a:t>
            </a:r>
            <a:endParaRPr sz="1333">
              <a:solidFill>
                <a:srgbClr val="000000"/>
              </a:solidFill>
              <a:latin typeface="Open Sans"/>
              <a:ea typeface="Open Sans"/>
              <a:cs typeface="Open Sans"/>
              <a:sym typeface="Open Sans"/>
            </a:endParaRPr>
          </a:p>
        </p:txBody>
      </p:sp>
      <p:sp>
        <p:nvSpPr>
          <p:cNvPr id="207" name="Google Shape;207;g10fb2dcd502_0_36"/>
          <p:cNvSpPr txBox="1"/>
          <p:nvPr/>
        </p:nvSpPr>
        <p:spPr>
          <a:xfrm>
            <a:off x="9251600" y="5224167"/>
            <a:ext cx="1926800" cy="1066662"/>
          </a:xfrm>
          <a:prstGeom prst="rect">
            <a:avLst/>
          </a:prstGeom>
          <a:noFill/>
          <a:ln>
            <a:noFill/>
          </a:ln>
        </p:spPr>
        <p:txBody>
          <a:bodyPr spcFirstLastPara="1" wrap="square" lIns="121900" tIns="121900" rIns="121900" bIns="121900" anchor="t" anchorCtr="0">
            <a:spAutoFit/>
          </a:bodyPr>
          <a:lstStyle/>
          <a:p>
            <a:pPr>
              <a:buClr>
                <a:srgbClr val="000000"/>
              </a:buClr>
              <a:buSzPts val="1100"/>
            </a:pPr>
            <a:r>
              <a:rPr lang="en-GB" sz="1333">
                <a:solidFill>
                  <a:srgbClr val="000000"/>
                </a:solidFill>
                <a:latin typeface="Open Sans"/>
                <a:ea typeface="Open Sans"/>
                <a:cs typeface="Open Sans"/>
                <a:sym typeface="Open Sans"/>
              </a:rPr>
              <a:t>Using AI for the public benefit in service of bold missions</a:t>
            </a:r>
            <a:endParaRPr sz="1333">
              <a:solidFill>
                <a:srgbClr val="000000"/>
              </a:solidFill>
              <a:latin typeface="Open Sans"/>
              <a:ea typeface="Open Sans"/>
              <a:cs typeface="Open Sans"/>
              <a:sym typeface="Open Sans"/>
            </a:endParaRPr>
          </a:p>
        </p:txBody>
      </p:sp>
      <p:sp>
        <p:nvSpPr>
          <p:cNvPr id="208" name="Google Shape;208;g10fb2dcd502_0_36"/>
          <p:cNvSpPr txBox="1"/>
          <p:nvPr/>
        </p:nvSpPr>
        <p:spPr>
          <a:xfrm>
            <a:off x="251733" y="4813767"/>
            <a:ext cx="1823600" cy="1271783"/>
          </a:xfrm>
          <a:prstGeom prst="rect">
            <a:avLst/>
          </a:prstGeom>
          <a:noFill/>
          <a:ln>
            <a:noFill/>
          </a:ln>
        </p:spPr>
        <p:txBody>
          <a:bodyPr spcFirstLastPara="1" wrap="square" lIns="121900" tIns="121900" rIns="121900" bIns="121900" anchor="t" anchorCtr="0">
            <a:spAutoFit/>
          </a:bodyPr>
          <a:lstStyle/>
          <a:p>
            <a:pPr algn="r">
              <a:buClr>
                <a:srgbClr val="000000"/>
              </a:buClr>
              <a:buSzPts val="1100"/>
            </a:pPr>
            <a:r>
              <a:rPr lang="en-GB" sz="1333">
                <a:solidFill>
                  <a:srgbClr val="000000"/>
                </a:solidFill>
                <a:latin typeface="Open Sans"/>
                <a:ea typeface="Open Sans"/>
                <a:cs typeface="Open Sans"/>
                <a:sym typeface="Open Sans"/>
              </a:rPr>
              <a:t>A world-leading domestic regulatory </a:t>
            </a:r>
            <a:r>
              <a:rPr lang="en-GB" sz="1333">
                <a:solidFill>
                  <a:srgbClr val="000000"/>
                </a:solidFill>
                <a:latin typeface="Open Sans"/>
                <a:ea typeface="Open Sans"/>
                <a:cs typeface="Open Sans"/>
                <a:sym typeface="Open San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
                  </a:ext>
                </a:extLst>
              </a:rPr>
              <a:t>model</a:t>
            </a:r>
            <a:r>
              <a:rPr lang="en-GB" sz="1333">
                <a:solidFill>
                  <a:srgbClr val="000000"/>
                </a:solidFill>
                <a:latin typeface="Open Sans"/>
                <a:ea typeface="Open Sans"/>
                <a:cs typeface="Open Sans"/>
                <a:sym typeface="Open Sans"/>
              </a:rPr>
              <a:t> that balances innovation and risk</a:t>
            </a:r>
            <a:endParaRPr sz="1333">
              <a:solidFill>
                <a:srgbClr val="000000"/>
              </a:solidFill>
              <a:latin typeface="Open Sans"/>
              <a:ea typeface="Open Sans"/>
              <a:cs typeface="Open Sans"/>
              <a:sym typeface="Open Sans"/>
            </a:endParaRPr>
          </a:p>
        </p:txBody>
      </p:sp>
      <p:sp>
        <p:nvSpPr>
          <p:cNvPr id="209" name="Google Shape;209;g10fb2dcd502_0_36"/>
          <p:cNvSpPr txBox="1"/>
          <p:nvPr/>
        </p:nvSpPr>
        <p:spPr>
          <a:xfrm>
            <a:off x="251733" y="3448967"/>
            <a:ext cx="1823600" cy="1476902"/>
          </a:xfrm>
          <a:prstGeom prst="rect">
            <a:avLst/>
          </a:prstGeom>
          <a:noFill/>
          <a:ln>
            <a:noFill/>
          </a:ln>
        </p:spPr>
        <p:txBody>
          <a:bodyPr spcFirstLastPara="1" wrap="square" lIns="121900" tIns="121900" rIns="121900" bIns="121900" anchor="t" anchorCtr="0">
            <a:spAutoFit/>
          </a:bodyPr>
          <a:lstStyle/>
          <a:p>
            <a:pPr algn="r">
              <a:buClr>
                <a:srgbClr val="000000"/>
              </a:buClr>
              <a:buSzPts val="1100"/>
            </a:pPr>
            <a:r>
              <a:rPr lang="en-GB" sz="1333">
                <a:solidFill>
                  <a:srgbClr val="000000"/>
                </a:solidFill>
                <a:latin typeface="Open Sans"/>
                <a:ea typeface="Open Sans"/>
                <a:cs typeface="Open Sans"/>
                <a:sym typeface="Open Sans"/>
              </a:rPr>
              <a:t>Working with our international partners to embed AI governance values shared by the UK</a:t>
            </a:r>
            <a:endParaRPr sz="1333">
              <a:solidFill>
                <a:srgbClr val="000000"/>
              </a:solidFill>
              <a:latin typeface="Open Sans"/>
              <a:ea typeface="Open Sans"/>
              <a:cs typeface="Open Sans"/>
              <a:sym typeface="Open Sans"/>
            </a:endParaRPr>
          </a:p>
        </p:txBody>
      </p:sp>
      <p:sp>
        <p:nvSpPr>
          <p:cNvPr id="210" name="Google Shape;210;g10fb2dcd502_0_36"/>
          <p:cNvSpPr/>
          <p:nvPr/>
        </p:nvSpPr>
        <p:spPr>
          <a:xfrm>
            <a:off x="4978984" y="3769200"/>
            <a:ext cx="1383200" cy="1383200"/>
          </a:xfrm>
          <a:prstGeom prst="ellipse">
            <a:avLst/>
          </a:prstGeom>
          <a:solidFill>
            <a:srgbClr val="BDD5EA"/>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11" name="Google Shape;211;g10fb2dcd502_0_36"/>
          <p:cNvSpPr txBox="1"/>
          <p:nvPr/>
        </p:nvSpPr>
        <p:spPr>
          <a:xfrm>
            <a:off x="5047984" y="4042868"/>
            <a:ext cx="1245200" cy="923482"/>
          </a:xfrm>
          <a:prstGeom prst="rect">
            <a:avLst/>
          </a:prstGeom>
          <a:noFill/>
          <a:ln>
            <a:noFill/>
          </a:ln>
        </p:spPr>
        <p:txBody>
          <a:bodyPr spcFirstLastPara="1" wrap="square" lIns="121900" tIns="121900" rIns="121900" bIns="121900" anchor="t" anchorCtr="0">
            <a:spAutoFit/>
          </a:bodyPr>
          <a:lstStyle/>
          <a:p>
            <a:pPr algn="ctr">
              <a:buClr>
                <a:srgbClr val="000000"/>
              </a:buClr>
              <a:buSzPts val="1000"/>
            </a:pPr>
            <a:r>
              <a:rPr lang="en-GB" sz="1467">
                <a:solidFill>
                  <a:schemeClr val="dk1"/>
                </a:solidFill>
                <a:latin typeface="Open Sans SemiBold"/>
                <a:ea typeface="Open Sans SemiBold"/>
                <a:cs typeface="Open Sans SemiBold"/>
                <a:sym typeface="Open Sans SemiBold"/>
              </a:rPr>
              <a:t>Diversity</a:t>
            </a:r>
            <a:br>
              <a:rPr lang="en-GB" sz="1467">
                <a:solidFill>
                  <a:schemeClr val="dk1"/>
                </a:solidFill>
                <a:latin typeface="Open Sans SemiBold"/>
                <a:ea typeface="Open Sans SemiBold"/>
                <a:cs typeface="Open Sans SemiBold"/>
                <a:sym typeface="Open Sans SemiBold"/>
              </a:rPr>
            </a:br>
            <a:r>
              <a:rPr lang="en-GB" sz="1467">
                <a:solidFill>
                  <a:schemeClr val="dk1"/>
                </a:solidFill>
                <a:latin typeface="Open Sans SemiBold"/>
                <a:ea typeface="Open Sans SemiBold"/>
                <a:cs typeface="Open Sans SemiBold"/>
                <a:sym typeface="Open Sans SemiBold"/>
              </a:rPr>
              <a:t>&amp; Public Trust</a:t>
            </a:r>
            <a:endParaRPr sz="1333">
              <a:solidFill>
                <a:schemeClr val="dk1"/>
              </a:solidFill>
              <a:latin typeface="Open Sans SemiBold"/>
              <a:ea typeface="Open Sans SemiBold"/>
              <a:cs typeface="Open Sans SemiBold"/>
              <a:sym typeface="Open Sans SemiBold"/>
            </a:endParaRPr>
          </a:p>
        </p:txBody>
      </p:sp>
      <p:pic>
        <p:nvPicPr>
          <p:cNvPr id="212" name="Google Shape;212;g10fb2dcd502_0_36"/>
          <p:cNvPicPr preferRelativeResize="0"/>
          <p:nvPr/>
        </p:nvPicPr>
        <p:blipFill rotWithShape="1">
          <a:blip r:embed="rId4">
            <a:alphaModFix/>
          </a:blip>
          <a:srcRect/>
          <a:stretch/>
        </p:blipFill>
        <p:spPr>
          <a:xfrm>
            <a:off x="8532600" y="4479116"/>
            <a:ext cx="648600" cy="648568"/>
          </a:xfrm>
          <a:prstGeom prst="rect">
            <a:avLst/>
          </a:prstGeom>
          <a:noFill/>
          <a:ln>
            <a:noFill/>
          </a:ln>
        </p:spPr>
      </p:pic>
      <p:pic>
        <p:nvPicPr>
          <p:cNvPr id="213" name="Google Shape;213;g10fb2dcd502_0_36"/>
          <p:cNvPicPr preferRelativeResize="0"/>
          <p:nvPr/>
        </p:nvPicPr>
        <p:blipFill rotWithShape="1">
          <a:blip r:embed="rId5">
            <a:alphaModFix/>
          </a:blip>
          <a:srcRect/>
          <a:stretch/>
        </p:blipFill>
        <p:spPr>
          <a:xfrm>
            <a:off x="8566567" y="5361667"/>
            <a:ext cx="648600" cy="648600"/>
          </a:xfrm>
          <a:prstGeom prst="rect">
            <a:avLst/>
          </a:prstGeom>
          <a:noFill/>
          <a:ln>
            <a:noFill/>
          </a:ln>
        </p:spPr>
      </p:pic>
      <p:pic>
        <p:nvPicPr>
          <p:cNvPr id="214" name="Google Shape;214;g10fb2dcd502_0_36"/>
          <p:cNvPicPr preferRelativeResize="0"/>
          <p:nvPr/>
        </p:nvPicPr>
        <p:blipFill rotWithShape="1">
          <a:blip r:embed="rId6">
            <a:alphaModFix/>
          </a:blip>
          <a:srcRect/>
          <a:stretch/>
        </p:blipFill>
        <p:spPr>
          <a:xfrm>
            <a:off x="7270967" y="1921067"/>
            <a:ext cx="648600" cy="648600"/>
          </a:xfrm>
          <a:prstGeom prst="rect">
            <a:avLst/>
          </a:prstGeom>
          <a:noFill/>
          <a:ln>
            <a:noFill/>
          </a:ln>
        </p:spPr>
      </p:pic>
      <p:pic>
        <p:nvPicPr>
          <p:cNvPr id="215" name="Google Shape;215;g10fb2dcd502_0_36"/>
          <p:cNvPicPr preferRelativeResize="0"/>
          <p:nvPr/>
        </p:nvPicPr>
        <p:blipFill rotWithShape="1">
          <a:blip r:embed="rId7">
            <a:alphaModFix/>
          </a:blip>
          <a:srcRect/>
          <a:stretch/>
        </p:blipFill>
        <p:spPr>
          <a:xfrm>
            <a:off x="8036901" y="1921368"/>
            <a:ext cx="648001" cy="648001"/>
          </a:xfrm>
          <a:prstGeom prst="rect">
            <a:avLst/>
          </a:prstGeom>
          <a:noFill/>
          <a:ln>
            <a:noFill/>
          </a:ln>
        </p:spPr>
      </p:pic>
      <p:pic>
        <p:nvPicPr>
          <p:cNvPr id="216" name="Google Shape;216;g10fb2dcd502_0_36"/>
          <p:cNvPicPr preferRelativeResize="0"/>
          <p:nvPr/>
        </p:nvPicPr>
        <p:blipFill rotWithShape="1">
          <a:blip r:embed="rId8">
            <a:alphaModFix/>
          </a:blip>
          <a:srcRect/>
          <a:stretch/>
        </p:blipFill>
        <p:spPr>
          <a:xfrm>
            <a:off x="8036901" y="2718685"/>
            <a:ext cx="648001" cy="648001"/>
          </a:xfrm>
          <a:prstGeom prst="rect">
            <a:avLst/>
          </a:prstGeom>
          <a:noFill/>
          <a:ln>
            <a:noFill/>
          </a:ln>
        </p:spPr>
      </p:pic>
      <p:pic>
        <p:nvPicPr>
          <p:cNvPr id="217" name="Google Shape;217;g10fb2dcd502_0_36"/>
          <p:cNvPicPr preferRelativeResize="0"/>
          <p:nvPr/>
        </p:nvPicPr>
        <p:blipFill rotWithShape="1">
          <a:blip r:embed="rId9">
            <a:alphaModFix/>
          </a:blip>
          <a:srcRect/>
          <a:stretch/>
        </p:blipFill>
        <p:spPr>
          <a:xfrm>
            <a:off x="7271268" y="2718701"/>
            <a:ext cx="648001" cy="648001"/>
          </a:xfrm>
          <a:prstGeom prst="rect">
            <a:avLst/>
          </a:prstGeom>
          <a:noFill/>
          <a:ln>
            <a:noFill/>
          </a:ln>
        </p:spPr>
      </p:pic>
      <p:pic>
        <p:nvPicPr>
          <p:cNvPr id="218" name="Google Shape;218;g10fb2dcd502_0_36"/>
          <p:cNvPicPr preferRelativeResize="0"/>
          <p:nvPr/>
        </p:nvPicPr>
        <p:blipFill rotWithShape="1">
          <a:blip r:embed="rId10">
            <a:alphaModFix/>
          </a:blip>
          <a:srcRect/>
          <a:stretch/>
        </p:blipFill>
        <p:spPr>
          <a:xfrm>
            <a:off x="2110001" y="5151801"/>
            <a:ext cx="648001" cy="648001"/>
          </a:xfrm>
          <a:prstGeom prst="rect">
            <a:avLst/>
          </a:prstGeom>
          <a:noFill/>
          <a:ln>
            <a:noFill/>
          </a:ln>
        </p:spPr>
      </p:pic>
      <p:pic>
        <p:nvPicPr>
          <p:cNvPr id="219" name="Google Shape;219;g10fb2dcd502_0_36"/>
          <p:cNvPicPr preferRelativeResize="0"/>
          <p:nvPr/>
        </p:nvPicPr>
        <p:blipFill rotWithShape="1">
          <a:blip r:embed="rId11">
            <a:alphaModFix/>
          </a:blip>
          <a:srcRect/>
          <a:stretch/>
        </p:blipFill>
        <p:spPr>
          <a:xfrm>
            <a:off x="2110001" y="3958634"/>
            <a:ext cx="648001" cy="648001"/>
          </a:xfrm>
          <a:prstGeom prst="rect">
            <a:avLst/>
          </a:prstGeom>
          <a:noFill/>
          <a:ln>
            <a:noFill/>
          </a:ln>
        </p:spPr>
      </p:pic>
      <p:sp>
        <p:nvSpPr>
          <p:cNvPr id="23" name="Content Placeholder 2">
            <a:extLst>
              <a:ext uri="{FF2B5EF4-FFF2-40B4-BE49-F238E27FC236}">
                <a16:creationId xmlns:a16="http://schemas.microsoft.com/office/drawing/2014/main" id="{049952DA-8A6D-E56F-DEEC-8F223038DD27}"/>
              </a:ext>
            </a:extLst>
          </p:cNvPr>
          <p:cNvSpPr txBox="1">
            <a:spLocks/>
          </p:cNvSpPr>
          <p:nvPr/>
        </p:nvSpPr>
        <p:spPr>
          <a:xfrm>
            <a:off x="492467" y="1632367"/>
            <a:ext cx="3662633" cy="1734335"/>
          </a:xfrm>
          <a:prstGeom prst="rect">
            <a:avLst/>
          </a:prstGeom>
          <a:noFill/>
          <a:ln>
            <a:noFill/>
          </a:ln>
        </p:spPr>
        <p:txBody>
          <a:bodyPr spcFirstLastPara="1" vert="horz" wrap="square" lIns="91425" tIns="45700" rIns="91425" bIns="45700" rtlCol="0" anchor="t" anchorCtr="0">
            <a:normAutofit/>
          </a:bodyPr>
          <a:lstStyle>
            <a:lvl1pPr marL="609585" lvl="0" indent="-304792" algn="l" defTabSz="914400" rtl="0" eaLnBrk="1" latinLnBrk="0" hangingPunct="1">
              <a:lnSpc>
                <a:spcPct val="100000"/>
              </a:lnSpc>
              <a:spcBef>
                <a:spcPts val="1000"/>
              </a:spcBef>
              <a:spcAft>
                <a:spcPts val="0"/>
              </a:spcAft>
              <a:buClr>
                <a:schemeClr val="dk1"/>
              </a:buClr>
              <a:buSzPts val="1800"/>
              <a:buFont typeface="Open Sans"/>
              <a:buNone/>
              <a:defRPr sz="2800" kern="1200">
                <a:solidFill>
                  <a:srgbClr val="676767"/>
                </a:solidFill>
                <a:latin typeface="Open Sans"/>
                <a:ea typeface="Open Sans"/>
                <a:cs typeface="Open Sans"/>
                <a:sym typeface="Open Sans"/>
              </a:defRPr>
            </a:lvl1pPr>
            <a:lvl2pPr marL="1219170" lvl="1" indent="-457189" algn="l" defTabSz="914400" rtl="0" eaLnBrk="1" latinLnBrk="0" hangingPunct="1">
              <a:lnSpc>
                <a:spcPct val="90000"/>
              </a:lnSpc>
              <a:spcBef>
                <a:spcPts val="500"/>
              </a:spcBef>
              <a:spcAft>
                <a:spcPts val="0"/>
              </a:spcAft>
              <a:buClr>
                <a:schemeClr val="dk1"/>
              </a:buClr>
              <a:buSzPts val="1800"/>
              <a:buFont typeface="Open Sans"/>
              <a:buChar char="•"/>
              <a:defRPr sz="2400" kern="1200">
                <a:solidFill>
                  <a:srgbClr val="676767"/>
                </a:solidFill>
                <a:latin typeface="Open Sans"/>
                <a:ea typeface="Open Sans"/>
                <a:cs typeface="Open Sans"/>
                <a:sym typeface="Open Sans"/>
              </a:defRPr>
            </a:lvl2pPr>
            <a:lvl3pPr marL="1828754" lvl="2" indent="-457189" algn="l" defTabSz="914400" rtl="0" eaLnBrk="1" latinLnBrk="0" hangingPunct="1">
              <a:lnSpc>
                <a:spcPct val="90000"/>
              </a:lnSpc>
              <a:spcBef>
                <a:spcPts val="500"/>
              </a:spcBef>
              <a:spcAft>
                <a:spcPts val="0"/>
              </a:spcAft>
              <a:buClr>
                <a:schemeClr val="dk1"/>
              </a:buClr>
              <a:buSzPts val="1800"/>
              <a:buFont typeface="Open Sans"/>
              <a:buChar char="•"/>
              <a:defRPr sz="2000" kern="1200">
                <a:solidFill>
                  <a:srgbClr val="676767"/>
                </a:solidFill>
                <a:latin typeface="Open Sans"/>
                <a:ea typeface="Open Sans"/>
                <a:cs typeface="Open Sans"/>
                <a:sym typeface="Open Sans"/>
              </a:defRPr>
            </a:lvl3pPr>
            <a:lvl4pPr marL="2438339" lvl="3" indent="-457189" algn="l" defTabSz="914400" rtl="0" eaLnBrk="1" latinLnBrk="0" hangingPunct="1">
              <a:lnSpc>
                <a:spcPct val="90000"/>
              </a:lnSpc>
              <a:spcBef>
                <a:spcPts val="500"/>
              </a:spcBef>
              <a:spcAft>
                <a:spcPts val="0"/>
              </a:spcAft>
              <a:buClr>
                <a:schemeClr val="dk1"/>
              </a:buClr>
              <a:buSzPts val="1800"/>
              <a:buFont typeface="Open Sans"/>
              <a:buChar char="•"/>
              <a:defRPr sz="1800" kern="1200">
                <a:solidFill>
                  <a:srgbClr val="676767"/>
                </a:solidFill>
                <a:latin typeface="Open Sans"/>
                <a:ea typeface="Open Sans"/>
                <a:cs typeface="Open Sans"/>
                <a:sym typeface="Open Sans"/>
              </a:defRPr>
            </a:lvl4pPr>
            <a:lvl5pPr marL="3047924" lvl="4" indent="-457189" algn="l" defTabSz="914400" rtl="0" eaLnBrk="1" latinLnBrk="0" hangingPunct="1">
              <a:lnSpc>
                <a:spcPct val="90000"/>
              </a:lnSpc>
              <a:spcBef>
                <a:spcPts val="500"/>
              </a:spcBef>
              <a:spcAft>
                <a:spcPts val="0"/>
              </a:spcAft>
              <a:buClr>
                <a:schemeClr val="dk1"/>
              </a:buClr>
              <a:buSzPts val="1800"/>
              <a:buFont typeface="Open Sans"/>
              <a:buChar char="•"/>
              <a:defRPr sz="1800" kern="1200">
                <a:solidFill>
                  <a:srgbClr val="676767"/>
                </a:solidFill>
                <a:latin typeface="Open Sans"/>
                <a:ea typeface="Open Sans"/>
                <a:cs typeface="Open Sans"/>
                <a:sym typeface="Open Sans"/>
              </a:defRPr>
            </a:lvl5pPr>
            <a:lvl6pPr marL="3657509" lvl="5" indent="-457189" algn="l" defTabSz="914400" rtl="0" eaLnBrk="1" latinLnBrk="0" hangingPunct="1">
              <a:lnSpc>
                <a:spcPct val="90000"/>
              </a:lnSpc>
              <a:spcBef>
                <a:spcPts val="500"/>
              </a:spcBef>
              <a:spcAft>
                <a:spcPts val="0"/>
              </a:spcAft>
              <a:buClr>
                <a:schemeClr val="dk1"/>
              </a:buClr>
              <a:buSzPts val="1800"/>
              <a:buFont typeface="Open Sans"/>
              <a:buChar char="•"/>
              <a:defRPr sz="1800" kern="1200">
                <a:solidFill>
                  <a:schemeClr val="tx1"/>
                </a:solidFill>
                <a:latin typeface="Open Sans"/>
                <a:ea typeface="Open Sans"/>
                <a:cs typeface="Open Sans"/>
                <a:sym typeface="Open Sans"/>
              </a:defRPr>
            </a:lvl6pPr>
            <a:lvl7pPr marL="4267093" lvl="6" indent="-457189" algn="l" defTabSz="914400" rtl="0" eaLnBrk="1" latinLnBrk="0" hangingPunct="1">
              <a:lnSpc>
                <a:spcPct val="90000"/>
              </a:lnSpc>
              <a:spcBef>
                <a:spcPts val="500"/>
              </a:spcBef>
              <a:spcAft>
                <a:spcPts val="0"/>
              </a:spcAft>
              <a:buClr>
                <a:schemeClr val="dk1"/>
              </a:buClr>
              <a:buSzPts val="1800"/>
              <a:buFont typeface="Open Sans"/>
              <a:buChar char="•"/>
              <a:defRPr sz="1800" kern="1200">
                <a:solidFill>
                  <a:schemeClr val="tx1"/>
                </a:solidFill>
                <a:latin typeface="Open Sans"/>
                <a:ea typeface="Open Sans"/>
                <a:cs typeface="Open Sans"/>
                <a:sym typeface="Open Sans"/>
              </a:defRPr>
            </a:lvl7pPr>
            <a:lvl8pPr marL="4876678" lvl="7" indent="-457189" algn="l" defTabSz="914400" rtl="0" eaLnBrk="1" latinLnBrk="0" hangingPunct="1">
              <a:lnSpc>
                <a:spcPct val="90000"/>
              </a:lnSpc>
              <a:spcBef>
                <a:spcPts val="500"/>
              </a:spcBef>
              <a:spcAft>
                <a:spcPts val="0"/>
              </a:spcAft>
              <a:buClr>
                <a:schemeClr val="dk1"/>
              </a:buClr>
              <a:buSzPts val="1800"/>
              <a:buFont typeface="Open Sans"/>
              <a:buChar char="•"/>
              <a:defRPr sz="1800" kern="1200">
                <a:solidFill>
                  <a:schemeClr val="tx1"/>
                </a:solidFill>
                <a:latin typeface="Open Sans"/>
                <a:ea typeface="Open Sans"/>
                <a:cs typeface="Open Sans"/>
                <a:sym typeface="Open Sans"/>
              </a:defRPr>
            </a:lvl8pPr>
            <a:lvl9pPr marL="5486263" lvl="8" indent="-457189" algn="l" defTabSz="914400" rtl="0" eaLnBrk="1" latinLnBrk="0" hangingPunct="1">
              <a:lnSpc>
                <a:spcPct val="90000"/>
              </a:lnSpc>
              <a:spcBef>
                <a:spcPts val="500"/>
              </a:spcBef>
              <a:spcAft>
                <a:spcPts val="0"/>
              </a:spcAft>
              <a:buClr>
                <a:schemeClr val="dk1"/>
              </a:buClr>
              <a:buSzPts val="1800"/>
              <a:buFont typeface="Open Sans"/>
              <a:buChar char="•"/>
              <a:defRPr sz="1800" kern="1200">
                <a:solidFill>
                  <a:schemeClr val="tx1"/>
                </a:solidFill>
                <a:latin typeface="Open Sans"/>
                <a:ea typeface="Open Sans"/>
                <a:cs typeface="Open Sans"/>
                <a:sym typeface="Open Sans"/>
              </a:defRPr>
            </a:lvl9pPr>
          </a:lstStyle>
          <a:p>
            <a:pPr marL="0" indent="0"/>
            <a:r>
              <a:rPr lang="en-GB" sz="2200" b="1" dirty="0">
                <a:solidFill>
                  <a:schemeClr val="tx1">
                    <a:lumMod val="65000"/>
                    <a:lumOff val="35000"/>
                  </a:schemeClr>
                </a:solidFill>
                <a:latin typeface="+mn-lt"/>
              </a:rPr>
              <a:t>UKRI have worked closely with the Office for AI to develop the UK’s National AI strategy</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39081-496E-40DE-A875-6D213934092E}"/>
              </a:ext>
            </a:extLst>
          </p:cNvPr>
          <p:cNvSpPr>
            <a:spLocks noGrp="1"/>
          </p:cNvSpPr>
          <p:nvPr>
            <p:ph type="title"/>
          </p:nvPr>
        </p:nvSpPr>
        <p:spPr>
          <a:xfrm>
            <a:off x="482601" y="270080"/>
            <a:ext cx="8807363" cy="1001599"/>
          </a:xfrm>
        </p:spPr>
        <p:txBody>
          <a:bodyPr/>
          <a:lstStyle/>
          <a:p>
            <a:r>
              <a:rPr lang="en-GB" b="1" dirty="0">
                <a:latin typeface="Arial" panose="020B0604020202020204" pitchFamily="34" charset="0"/>
                <a:cs typeface="Arial" panose="020B0604020202020204" pitchFamily="34" charset="0"/>
              </a:rPr>
              <a:t>UKRI’s Approach to AI</a:t>
            </a:r>
          </a:p>
        </p:txBody>
      </p:sp>
      <p:graphicFrame>
        <p:nvGraphicFramePr>
          <p:cNvPr id="4" name="Diagram 3">
            <a:extLst>
              <a:ext uri="{FF2B5EF4-FFF2-40B4-BE49-F238E27FC236}">
                <a16:creationId xmlns:a16="http://schemas.microsoft.com/office/drawing/2014/main" id="{76F03038-D56C-4AAA-A773-2995F8403FC2}"/>
              </a:ext>
            </a:extLst>
          </p:cNvPr>
          <p:cNvGraphicFramePr/>
          <p:nvPr>
            <p:extLst>
              <p:ext uri="{D42A27DB-BD31-4B8C-83A1-F6EECF244321}">
                <p14:modId xmlns:p14="http://schemas.microsoft.com/office/powerpoint/2010/main" val="4079062733"/>
              </p:ext>
            </p:extLst>
          </p:nvPr>
        </p:nvGraphicFramePr>
        <p:xfrm>
          <a:off x="482601" y="1437933"/>
          <a:ext cx="11132191" cy="422805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548543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D4F96571-1EF0-6C48-8AEF-01E87FE0A0B5}"/>
              </a:ext>
            </a:extLst>
          </p:cNvPr>
          <p:cNvSpPr txBox="1"/>
          <p:nvPr/>
        </p:nvSpPr>
        <p:spPr>
          <a:xfrm>
            <a:off x="403341" y="128041"/>
            <a:ext cx="8158768" cy="769441"/>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150" normalizeH="0" baseline="0" noProof="0" dirty="0">
                <a:ln>
                  <a:noFill/>
                </a:ln>
                <a:solidFill>
                  <a:srgbClr val="2E2D62"/>
                </a:solidFill>
                <a:effectLst/>
                <a:uLnTx/>
                <a:uFillTx/>
                <a:latin typeface="Arial" panose="020B0604020202020204" pitchFamily="34" charset="0"/>
                <a:ea typeface="+mn-ea"/>
                <a:cs typeface="Arial" panose="020B0604020202020204" pitchFamily="34" charset="0"/>
              </a:rPr>
              <a:t>Strong foundations </a:t>
            </a:r>
          </a:p>
        </p:txBody>
      </p:sp>
      <p:sp>
        <p:nvSpPr>
          <p:cNvPr id="14" name="Rectangle 13">
            <a:extLst>
              <a:ext uri="{FF2B5EF4-FFF2-40B4-BE49-F238E27FC236}">
                <a16:creationId xmlns:a16="http://schemas.microsoft.com/office/drawing/2014/main" id="{C0C5DE22-EDD8-A84A-8A0E-2A3D91B1EF8F}"/>
              </a:ext>
            </a:extLst>
          </p:cNvPr>
          <p:cNvSpPr/>
          <p:nvPr/>
        </p:nvSpPr>
        <p:spPr>
          <a:xfrm>
            <a:off x="217810" y="913170"/>
            <a:ext cx="6048259" cy="5232202"/>
          </a:xfrm>
          <a:prstGeom prst="rect">
            <a:avLst/>
          </a:prstGeom>
        </p:spPr>
        <p:txBody>
          <a:bodyPr wrap="square">
            <a:spAutoFit/>
          </a:bodyPr>
          <a:lstStyle/>
          <a:p>
            <a:pPr marL="285750" indent="-285750">
              <a:buFont typeface="Arial" panose="020B0604020202020204" pitchFamily="34" charset="0"/>
              <a:buChar char="•"/>
            </a:pPr>
            <a:r>
              <a:rPr lang="en-GB" sz="2000" dirty="0">
                <a:solidFill>
                  <a:srgbClr val="5F5F5F"/>
                </a:solidFill>
                <a:latin typeface="Arial" panose="020B0604020202020204" pitchFamily="34" charset="0"/>
                <a:cs typeface="Arial" panose="020B0604020202020204" pitchFamily="34" charset="0"/>
              </a:rPr>
              <a:t>The current UKRI AI Portfolio totals just over </a:t>
            </a:r>
            <a:r>
              <a:rPr lang="en-GB" sz="2000" b="1" dirty="0">
                <a:solidFill>
                  <a:srgbClr val="5F5F5F"/>
                </a:solidFill>
                <a:latin typeface="Arial" panose="020B0604020202020204" pitchFamily="34" charset="0"/>
                <a:cs typeface="Arial" panose="020B0604020202020204" pitchFamily="34" charset="0"/>
              </a:rPr>
              <a:t>£1billion </a:t>
            </a:r>
            <a:r>
              <a:rPr lang="en-GB" sz="2000" dirty="0">
                <a:solidFill>
                  <a:srgbClr val="5F5F5F"/>
                </a:solidFill>
                <a:latin typeface="Arial" panose="020B0604020202020204" pitchFamily="34" charset="0"/>
                <a:cs typeface="Arial" panose="020B0604020202020204" pitchFamily="34" charset="0"/>
              </a:rPr>
              <a:t>delivered through circa 700 grants, not including significant Innovate UK funding to businesses.</a:t>
            </a:r>
          </a:p>
          <a:p>
            <a:pPr marL="285750" indent="-285750">
              <a:buFont typeface="Arial" panose="020B0604020202020204" pitchFamily="34" charset="0"/>
              <a:buChar char="•"/>
            </a:pPr>
            <a:endParaRPr lang="en-GB" sz="2000" dirty="0">
              <a:solidFill>
                <a:srgbClr val="5F5F5F"/>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2000" dirty="0">
                <a:solidFill>
                  <a:srgbClr val="5F5F5F"/>
                </a:solidFill>
                <a:latin typeface="Arial" panose="020B0604020202020204" pitchFamily="34" charset="0"/>
                <a:cs typeface="Arial" panose="020B0604020202020204" pitchFamily="34" charset="0"/>
              </a:rPr>
              <a:t>Over 60% of these are addressed at core engineering and physical sciences research, with an overall split of around 50/50 between fundamental AI development and applications of the technology</a:t>
            </a:r>
          </a:p>
          <a:p>
            <a:pPr marL="285750" indent="-285750">
              <a:buFont typeface="Arial" panose="020B0604020202020204" pitchFamily="34" charset="0"/>
              <a:buChar char="•"/>
            </a:pPr>
            <a:endParaRPr lang="en-GB" sz="2000" dirty="0">
              <a:solidFill>
                <a:srgbClr val="5F5F5F"/>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2000" dirty="0">
                <a:solidFill>
                  <a:srgbClr val="5F5F5F"/>
                </a:solidFill>
                <a:latin typeface="Arial" panose="020B0604020202020204" pitchFamily="34" charset="0"/>
                <a:cs typeface="Arial" panose="020B0604020202020204" pitchFamily="34" charset="0"/>
              </a:rPr>
              <a:t>This investment </a:t>
            </a:r>
            <a:r>
              <a:rPr lang="en-GB" sz="2000" b="1" dirty="0">
                <a:solidFill>
                  <a:srgbClr val="5F5F5F"/>
                </a:solidFill>
                <a:latin typeface="Arial" panose="020B0604020202020204" pitchFamily="34" charset="0"/>
                <a:cs typeface="Arial" panose="020B0604020202020204" pitchFamily="34" charset="0"/>
              </a:rPr>
              <a:t>leverages £332million of additional investment</a:t>
            </a:r>
            <a:r>
              <a:rPr lang="en-GB" sz="2000" dirty="0">
                <a:solidFill>
                  <a:srgbClr val="5F5F5F"/>
                </a:solidFill>
                <a:latin typeface="Arial" panose="020B0604020202020204" pitchFamily="34" charset="0"/>
                <a:cs typeface="Arial" panose="020B0604020202020204" pitchFamily="34" charset="0"/>
              </a:rPr>
              <a:t> from industry and government partners. </a:t>
            </a:r>
          </a:p>
          <a:p>
            <a:endParaRPr lang="en-GB" sz="18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2729446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DE67786B-8CF6-7140-A9BE-F2F0A0F1F7F0}"/>
              </a:ext>
            </a:extLst>
          </p:cNvPr>
          <p:cNvSpPr txBox="1"/>
          <p:nvPr/>
        </p:nvSpPr>
        <p:spPr>
          <a:xfrm>
            <a:off x="157681" y="345182"/>
            <a:ext cx="6356456" cy="1302921"/>
          </a:xfrm>
          <a:prstGeom prst="rect">
            <a:avLst/>
          </a:prstGeom>
          <a:noFill/>
        </p:spPr>
        <p:txBody>
          <a:bodyPr wrap="square" rtlCol="0" anchor="t">
            <a:spAutoFit/>
          </a:bodyPr>
          <a:lstStyle/>
          <a:p>
            <a:pPr>
              <a:spcAft>
                <a:spcPts val="800"/>
              </a:spcAft>
            </a:pPr>
            <a:r>
              <a:rPr lang="en-GB" sz="3600" b="1" spc="-150" dirty="0">
                <a:solidFill>
                  <a:srgbClr val="2E2D62"/>
                </a:solidFill>
                <a:latin typeface="Arial" panose="020B0604020202020204" pitchFamily="34" charset="0"/>
                <a:cs typeface="Arial" panose="020B0604020202020204" pitchFamily="34" charset="0"/>
              </a:rPr>
              <a:t>Our goals:</a:t>
            </a:r>
          </a:p>
          <a:p>
            <a:pPr>
              <a:spcAft>
                <a:spcPts val="800"/>
              </a:spcAft>
            </a:pPr>
            <a:r>
              <a:rPr lang="en-GB" sz="3600" b="1" spc="-150" dirty="0">
                <a:solidFill>
                  <a:srgbClr val="2E2D62"/>
                </a:solidFill>
                <a:latin typeface="Arial" panose="020B0604020202020204" pitchFamily="34" charset="0"/>
                <a:cs typeface="Arial" panose="020B0604020202020204" pitchFamily="34" charset="0"/>
              </a:rPr>
              <a:t>Building an ecosystem</a:t>
            </a:r>
          </a:p>
        </p:txBody>
      </p:sp>
      <p:sp>
        <p:nvSpPr>
          <p:cNvPr id="8" name="TextBox 7">
            <a:extLst>
              <a:ext uri="{FF2B5EF4-FFF2-40B4-BE49-F238E27FC236}">
                <a16:creationId xmlns:a16="http://schemas.microsoft.com/office/drawing/2014/main" id="{ECD329EE-47DB-402E-9E25-F620A841BCEA}"/>
              </a:ext>
            </a:extLst>
          </p:cNvPr>
          <p:cNvSpPr txBox="1"/>
          <p:nvPr/>
        </p:nvSpPr>
        <p:spPr>
          <a:xfrm>
            <a:off x="635528" y="1837357"/>
            <a:ext cx="6336047" cy="3998723"/>
          </a:xfrm>
          <a:prstGeom prst="rect">
            <a:avLst/>
          </a:prstGeom>
          <a:noFill/>
        </p:spPr>
        <p:txBody>
          <a:bodyPr wrap="square" rtlCol="0" anchor="t">
            <a:spAutoFit/>
          </a:bodyPr>
          <a:lstStyle/>
          <a:p>
            <a:pPr marL="285750" indent="-285750">
              <a:lnSpc>
                <a:spcPct val="107000"/>
              </a:lnSpc>
              <a:spcAft>
                <a:spcPts val="800"/>
              </a:spcAft>
              <a:buFont typeface="Arial" panose="020B0604020202020204" pitchFamily="34" charset="0"/>
              <a:buChar char="•"/>
            </a:pPr>
            <a:r>
              <a:rPr lang="en-US" sz="2000" dirty="0">
                <a:solidFill>
                  <a:srgbClr val="2E2D62"/>
                </a:solidFill>
                <a:latin typeface="Arial" panose="020B0604020202020204" pitchFamily="34" charset="0"/>
                <a:cs typeface="Arial" panose="020B0604020202020204" pitchFamily="34" charset="0"/>
              </a:rPr>
              <a:t>For the UK to remain at the forefront of AI research and deliver on it’s promise for society, the whole ecosystem needs to work connect AI researchers, innovators and practitioners</a:t>
            </a:r>
          </a:p>
          <a:p>
            <a:pPr marL="285750" indent="-285750">
              <a:lnSpc>
                <a:spcPct val="107000"/>
              </a:lnSpc>
              <a:spcAft>
                <a:spcPts val="800"/>
              </a:spcAft>
              <a:buFont typeface="Arial" panose="020B0604020202020204" pitchFamily="34" charset="0"/>
              <a:buChar char="•"/>
            </a:pPr>
            <a:endParaRPr lang="en-US" sz="2000" dirty="0">
              <a:solidFill>
                <a:srgbClr val="2E2D62"/>
              </a:solidFill>
              <a:latin typeface="Arial" panose="020B0604020202020204" pitchFamily="34" charset="0"/>
              <a:cs typeface="Arial" panose="020B0604020202020204" pitchFamily="34" charset="0"/>
            </a:endParaRPr>
          </a:p>
          <a:p>
            <a:pPr marL="285750" indent="-285750">
              <a:lnSpc>
                <a:spcPct val="107000"/>
              </a:lnSpc>
              <a:spcAft>
                <a:spcPts val="800"/>
              </a:spcAft>
              <a:buFont typeface="Arial" panose="020B0604020202020204" pitchFamily="34" charset="0"/>
              <a:buChar char="•"/>
            </a:pPr>
            <a:r>
              <a:rPr lang="en-US" sz="2000" dirty="0">
                <a:solidFill>
                  <a:srgbClr val="2E2D62"/>
                </a:solidFill>
                <a:latin typeface="Arial" panose="020B0604020202020204" pitchFamily="34" charset="0"/>
                <a:cs typeface="Arial" panose="020B0604020202020204" pitchFamily="34" charset="0"/>
              </a:rPr>
              <a:t>We will build connections between existing investments and fund new </a:t>
            </a:r>
            <a:r>
              <a:rPr lang="en-US" sz="2000" dirty="0" err="1">
                <a:solidFill>
                  <a:srgbClr val="2E2D62"/>
                </a:solidFill>
                <a:latin typeface="Arial" panose="020B0604020202020204" pitchFamily="34" charset="0"/>
                <a:cs typeface="Arial" panose="020B0604020202020204" pitchFamily="34" charset="0"/>
              </a:rPr>
              <a:t>centres</a:t>
            </a:r>
            <a:r>
              <a:rPr lang="en-US" sz="2000" dirty="0">
                <a:solidFill>
                  <a:srgbClr val="2E2D62"/>
                </a:solidFill>
                <a:latin typeface="Arial" panose="020B0604020202020204" pitchFamily="34" charset="0"/>
                <a:cs typeface="Arial" panose="020B0604020202020204" pitchFamily="34" charset="0"/>
              </a:rPr>
              <a:t> of excellence and hubs to create cross disciplinary and cross sector ecosystem, connecting researchers, innovators, and practitioners of AI.</a:t>
            </a:r>
          </a:p>
          <a:p>
            <a:pPr marL="285750" indent="-285750">
              <a:lnSpc>
                <a:spcPct val="107000"/>
              </a:lnSpc>
              <a:spcAft>
                <a:spcPts val="800"/>
              </a:spcAft>
              <a:buFont typeface="Arial" panose="020B0604020202020204" pitchFamily="34" charset="0"/>
              <a:buChar char="•"/>
            </a:pPr>
            <a:endParaRPr lang="en-US" sz="2000" dirty="0">
              <a:effectLst/>
              <a:latin typeface="Arial"/>
              <a:ea typeface="Calibri" panose="020F0502020204030204" pitchFamily="34" charset="0"/>
              <a:cs typeface="Times New Roman"/>
            </a:endParaRPr>
          </a:p>
        </p:txBody>
      </p:sp>
      <p:grpSp>
        <p:nvGrpSpPr>
          <p:cNvPr id="5" name="Group 4">
            <a:extLst>
              <a:ext uri="{FF2B5EF4-FFF2-40B4-BE49-F238E27FC236}">
                <a16:creationId xmlns:a16="http://schemas.microsoft.com/office/drawing/2014/main" id="{569BED64-E02C-4C13-9B08-8021D474D5A4}"/>
              </a:ext>
            </a:extLst>
          </p:cNvPr>
          <p:cNvGrpSpPr/>
          <p:nvPr/>
        </p:nvGrpSpPr>
        <p:grpSpPr>
          <a:xfrm>
            <a:off x="7248939" y="991513"/>
            <a:ext cx="2316834" cy="1121997"/>
            <a:chOff x="5639247" y="-121819"/>
            <a:chExt cx="6567055" cy="3180295"/>
          </a:xfrm>
        </p:grpSpPr>
        <p:pic>
          <p:nvPicPr>
            <p:cNvPr id="6" name="Picture 2" descr="The Alan Turing Institute | Red&amp;White">
              <a:extLst>
                <a:ext uri="{FF2B5EF4-FFF2-40B4-BE49-F238E27FC236}">
                  <a16:creationId xmlns:a16="http://schemas.microsoft.com/office/drawing/2014/main" id="{53B278B9-83E3-4F31-AF3A-F4480E37C5E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2886" t="26667" r="22761" b="27761"/>
            <a:stretch/>
          </p:blipFill>
          <p:spPr bwMode="auto">
            <a:xfrm>
              <a:off x="6227928" y="-66861"/>
              <a:ext cx="5964072" cy="312533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E55308AF-27A8-4EC2-B6B2-359515631B4F}"/>
                </a:ext>
              </a:extLst>
            </p:cNvPr>
            <p:cNvPicPr>
              <a:picLocks noChangeAspect="1"/>
            </p:cNvPicPr>
            <p:nvPr/>
          </p:nvPicPr>
          <p:blipFill rotWithShape="1">
            <a:blip r:embed="rId4"/>
            <a:srcRect l="46136"/>
            <a:stretch/>
          </p:blipFill>
          <p:spPr>
            <a:xfrm flipV="1">
              <a:off x="5639247" y="-121819"/>
              <a:ext cx="6567055" cy="2511188"/>
            </a:xfrm>
            <a:prstGeom prst="rect">
              <a:avLst/>
            </a:prstGeom>
          </p:spPr>
        </p:pic>
      </p:grpSp>
      <p:pic>
        <p:nvPicPr>
          <p:cNvPr id="11" name="Picture 4" descr="UKRI Trustworthy Autonomous Systems Hub">
            <a:extLst>
              <a:ext uri="{FF2B5EF4-FFF2-40B4-BE49-F238E27FC236}">
                <a16:creationId xmlns:a16="http://schemas.microsoft.com/office/drawing/2014/main" id="{B10C1ACE-1C6E-4032-B051-11A35CD2808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610" t="20709" r="59736" b="10776"/>
          <a:stretch/>
        </p:blipFill>
        <p:spPr bwMode="auto">
          <a:xfrm>
            <a:off x="8507777" y="2853336"/>
            <a:ext cx="1007404" cy="105319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UKRI Trustworthy Autonomous Systems Hub">
            <a:extLst>
              <a:ext uri="{FF2B5EF4-FFF2-40B4-BE49-F238E27FC236}">
                <a16:creationId xmlns:a16="http://schemas.microsoft.com/office/drawing/2014/main" id="{1DF45506-370C-4348-B041-7CC18309146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4734" t="22292" b="12668"/>
          <a:stretch/>
        </p:blipFill>
        <p:spPr bwMode="auto">
          <a:xfrm>
            <a:off x="7213939" y="2853336"/>
            <a:ext cx="1580269" cy="98338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atapult Network">
            <a:extLst>
              <a:ext uri="{FF2B5EF4-FFF2-40B4-BE49-F238E27FC236}">
                <a16:creationId xmlns:a16="http://schemas.microsoft.com/office/drawing/2014/main" id="{E4EFA600-3D41-4351-85F1-8AE329222B9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025344" y="2209800"/>
            <a:ext cx="1881187" cy="6096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68A67017-0A85-44C3-ABDF-CBAA6B3093BD}"/>
              </a:ext>
            </a:extLst>
          </p:cNvPr>
          <p:cNvPicPr>
            <a:picLocks noChangeAspect="1"/>
          </p:cNvPicPr>
          <p:nvPr/>
        </p:nvPicPr>
        <p:blipFill>
          <a:blip r:embed="rId7"/>
          <a:stretch>
            <a:fillRect/>
          </a:stretch>
        </p:blipFill>
        <p:spPr>
          <a:xfrm>
            <a:off x="7075418" y="4284408"/>
            <a:ext cx="4467225" cy="361950"/>
          </a:xfrm>
          <a:prstGeom prst="rect">
            <a:avLst/>
          </a:prstGeom>
        </p:spPr>
      </p:pic>
      <p:pic>
        <p:nvPicPr>
          <p:cNvPr id="14" name="Picture 13">
            <a:extLst>
              <a:ext uri="{FF2B5EF4-FFF2-40B4-BE49-F238E27FC236}">
                <a16:creationId xmlns:a16="http://schemas.microsoft.com/office/drawing/2014/main" id="{9121ADC3-CBDC-4E8B-8626-F15FCE713BF3}"/>
              </a:ext>
            </a:extLst>
          </p:cNvPr>
          <p:cNvPicPr>
            <a:picLocks noChangeAspect="1"/>
          </p:cNvPicPr>
          <p:nvPr/>
        </p:nvPicPr>
        <p:blipFill>
          <a:blip r:embed="rId8"/>
          <a:stretch>
            <a:fillRect/>
          </a:stretch>
        </p:blipFill>
        <p:spPr>
          <a:xfrm>
            <a:off x="7170667" y="4819723"/>
            <a:ext cx="4276725" cy="1466850"/>
          </a:xfrm>
          <a:prstGeom prst="rect">
            <a:avLst/>
          </a:prstGeom>
        </p:spPr>
      </p:pic>
    </p:spTree>
    <p:extLst>
      <p:ext uri="{BB962C8B-B14F-4D97-AF65-F5344CB8AC3E}">
        <p14:creationId xmlns:p14="http://schemas.microsoft.com/office/powerpoint/2010/main" val="24187313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bstract background of dark mesh">
            <a:extLst>
              <a:ext uri="{FF2B5EF4-FFF2-40B4-BE49-F238E27FC236}">
                <a16:creationId xmlns:a16="http://schemas.microsoft.com/office/drawing/2014/main" id="{C33D3F73-4FD9-8CBD-BFFF-E394D3B94433}"/>
              </a:ext>
            </a:extLst>
          </p:cNvPr>
          <p:cNvPicPr>
            <a:picLocks noChangeAspect="1"/>
          </p:cNvPicPr>
          <p:nvPr/>
        </p:nvPicPr>
        <p:blipFill>
          <a:blip r:embed="rId3"/>
          <a:srcRect l="25000" r="25000"/>
          <a:stretch/>
        </p:blipFill>
        <p:spPr>
          <a:xfrm>
            <a:off x="6096000" y="0"/>
            <a:ext cx="6096000" cy="6858000"/>
          </a:xfrm>
          <a:prstGeom prst="rect">
            <a:avLst/>
          </a:prstGeom>
        </p:spPr>
      </p:pic>
      <p:pic>
        <p:nvPicPr>
          <p:cNvPr id="8" name="Picture 7">
            <a:extLst>
              <a:ext uri="{FF2B5EF4-FFF2-40B4-BE49-F238E27FC236}">
                <a16:creationId xmlns:a16="http://schemas.microsoft.com/office/drawing/2014/main" id="{7BEB1CC9-7085-D37D-1C19-CC9A4A919D16}"/>
              </a:ext>
            </a:extLst>
          </p:cNvPr>
          <p:cNvPicPr>
            <a:picLocks noChangeAspect="1"/>
          </p:cNvPicPr>
          <p:nvPr/>
        </p:nvPicPr>
        <p:blipFill rotWithShape="1">
          <a:blip r:embed="rId4"/>
          <a:srcRect l="46023"/>
          <a:stretch/>
        </p:blipFill>
        <p:spPr>
          <a:xfrm>
            <a:off x="5611091" y="0"/>
            <a:ext cx="6580909" cy="6858000"/>
          </a:xfrm>
          <a:prstGeom prst="rect">
            <a:avLst/>
          </a:prstGeom>
        </p:spPr>
      </p:pic>
      <p:sp>
        <p:nvSpPr>
          <p:cNvPr id="9" name="TextBox 8">
            <a:extLst>
              <a:ext uri="{FF2B5EF4-FFF2-40B4-BE49-F238E27FC236}">
                <a16:creationId xmlns:a16="http://schemas.microsoft.com/office/drawing/2014/main" id="{DE67786B-8CF6-7140-A9BE-F2F0A0F1F7F0}"/>
              </a:ext>
            </a:extLst>
          </p:cNvPr>
          <p:cNvSpPr txBox="1"/>
          <p:nvPr/>
        </p:nvSpPr>
        <p:spPr>
          <a:xfrm>
            <a:off x="103090" y="167463"/>
            <a:ext cx="6356456" cy="1323439"/>
          </a:xfrm>
          <a:prstGeom prst="rect">
            <a:avLst/>
          </a:prstGeom>
          <a:noFill/>
        </p:spPr>
        <p:txBody>
          <a:bodyPr wrap="square" rtlCol="0" anchor="t">
            <a:spAutoFit/>
          </a:bodyPr>
          <a:lstStyle/>
          <a:p>
            <a:r>
              <a:rPr lang="en-GB" sz="3600" b="1" spc="-150" dirty="0">
                <a:solidFill>
                  <a:srgbClr val="2E2D62"/>
                </a:solidFill>
                <a:latin typeface="Arial" panose="020B0604020202020204" pitchFamily="34" charset="0"/>
                <a:cs typeface="Arial" panose="020B0604020202020204" pitchFamily="34" charset="0"/>
              </a:rPr>
              <a:t>Looking to the Future</a:t>
            </a:r>
          </a:p>
          <a:p>
            <a:endParaRPr lang="en-US" sz="4400" b="1" spc="-150" dirty="0">
              <a:solidFill>
                <a:srgbClr val="2E2D62"/>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CED46A24-9452-48F3-A575-4E983516E8AD}"/>
              </a:ext>
            </a:extLst>
          </p:cNvPr>
          <p:cNvSpPr txBox="1"/>
          <p:nvPr/>
        </p:nvSpPr>
        <p:spPr>
          <a:xfrm>
            <a:off x="221116" y="829182"/>
            <a:ext cx="5524775" cy="5016758"/>
          </a:xfrm>
          <a:prstGeom prst="rect">
            <a:avLst/>
          </a:prstGeom>
          <a:noFill/>
        </p:spPr>
        <p:txBody>
          <a:bodyPr wrap="square" rtlCol="0" anchor="t">
            <a:spAutoFit/>
          </a:bodyPr>
          <a:lstStyle/>
          <a:p>
            <a:pPr algn="ctr"/>
            <a:r>
              <a:rPr lang="en-GB" sz="2000" dirty="0">
                <a:solidFill>
                  <a:schemeClr val="tx1"/>
                </a:solidFill>
              </a:rPr>
              <a:t>The UKRI Statement of Opportunities on AI sets out our vision for supporting an interconnected ecosystem of AI research and innovation, focussed on:</a:t>
            </a:r>
          </a:p>
          <a:p>
            <a:pPr algn="ctr"/>
            <a:endParaRPr lang="en-GB" sz="2000" dirty="0">
              <a:solidFill>
                <a:schemeClr val="tx1"/>
              </a:solidFill>
            </a:endParaRPr>
          </a:p>
          <a:p>
            <a:pPr marL="342900" indent="-342900" algn="ctr">
              <a:buAutoNum type="arabicPeriod"/>
            </a:pPr>
            <a:r>
              <a:rPr lang="en-GB" sz="2000" b="1" dirty="0">
                <a:solidFill>
                  <a:schemeClr val="tx1"/>
                </a:solidFill>
              </a:rPr>
              <a:t>Creating the environment for AI research and innovation</a:t>
            </a:r>
          </a:p>
          <a:p>
            <a:pPr marL="342900" indent="-342900" algn="ctr">
              <a:buAutoNum type="arabicPeriod"/>
            </a:pPr>
            <a:endParaRPr lang="en-GB" sz="2000" b="1" dirty="0">
              <a:solidFill>
                <a:schemeClr val="tx1"/>
              </a:solidFill>
            </a:endParaRPr>
          </a:p>
          <a:p>
            <a:pPr marL="342900" indent="-342900" algn="ctr">
              <a:buAutoNum type="arabicPeriod"/>
            </a:pPr>
            <a:r>
              <a:rPr lang="en-GB" sz="2000" b="1" dirty="0">
                <a:solidFill>
                  <a:schemeClr val="tx1"/>
                </a:solidFill>
              </a:rPr>
              <a:t>Promoting world-leading AI research &amp; innovation</a:t>
            </a:r>
          </a:p>
          <a:p>
            <a:pPr algn="ctr"/>
            <a:endParaRPr lang="en-GB" sz="2000" dirty="0"/>
          </a:p>
          <a:p>
            <a:pPr algn="ctr"/>
            <a:r>
              <a:rPr lang="en-GB" sz="2000" dirty="0">
                <a:solidFill>
                  <a:schemeClr val="tx1"/>
                </a:solidFill>
              </a:rPr>
              <a:t>We will use our framework to build towards a national multidisciplinary </a:t>
            </a:r>
            <a:r>
              <a:rPr lang="en-GB" sz="2000" b="1" dirty="0">
                <a:solidFill>
                  <a:schemeClr val="tx1"/>
                </a:solidFill>
              </a:rPr>
              <a:t>UKRI AI programme </a:t>
            </a:r>
            <a:r>
              <a:rPr lang="en-GB" sz="2000" dirty="0">
                <a:solidFill>
                  <a:schemeClr val="tx1"/>
                </a:solidFill>
              </a:rPr>
              <a:t>which spans an ecosystem of collaborating and connected business, university, public and third sector stakeholders</a:t>
            </a:r>
          </a:p>
        </p:txBody>
      </p:sp>
    </p:spTree>
    <p:extLst>
      <p:ext uri="{BB962C8B-B14F-4D97-AF65-F5344CB8AC3E}">
        <p14:creationId xmlns:p14="http://schemas.microsoft.com/office/powerpoint/2010/main" val="15869952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740CC1C-97EF-0544-B2F7-4B3119E2139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476270" y="0"/>
            <a:ext cx="6715730" cy="3491345"/>
          </a:xfrm>
          <a:prstGeom prst="rect">
            <a:avLst/>
          </a:prstGeom>
        </p:spPr>
      </p:pic>
      <p:sp>
        <p:nvSpPr>
          <p:cNvPr id="8" name="Rectangle 7">
            <a:extLst>
              <a:ext uri="{FF2B5EF4-FFF2-40B4-BE49-F238E27FC236}">
                <a16:creationId xmlns:a16="http://schemas.microsoft.com/office/drawing/2014/main" id="{878D6094-096F-3543-BE57-9BA72D99FD50}"/>
              </a:ext>
            </a:extLst>
          </p:cNvPr>
          <p:cNvSpPr/>
          <p:nvPr/>
        </p:nvSpPr>
        <p:spPr>
          <a:xfrm>
            <a:off x="973970" y="5904254"/>
            <a:ext cx="1878082" cy="338554"/>
          </a:xfrm>
          <a:prstGeom prst="rect">
            <a:avLst/>
          </a:prstGeom>
        </p:spPr>
        <p:txBody>
          <a:bodyPr wrap="square">
            <a:spAutoFit/>
          </a:bodyPr>
          <a:lstStyle/>
          <a:p>
            <a:r>
              <a:rPr lang="en-GB" sz="1600" dirty="0">
                <a:solidFill>
                  <a:srgbClr val="FFFFFF"/>
                </a:solidFill>
                <a:latin typeface="Arial" panose="020B0604020202020204" pitchFamily="34" charset="0"/>
                <a:cs typeface="Arial" panose="020B0604020202020204" pitchFamily="34" charset="0"/>
              </a:rPr>
              <a:t>@</a:t>
            </a:r>
            <a:r>
              <a:rPr lang="en-GB" sz="1600" dirty="0" err="1">
                <a:solidFill>
                  <a:srgbClr val="FFFFFF"/>
                </a:solidFill>
                <a:latin typeface="Arial" panose="020B0604020202020204" pitchFamily="34" charset="0"/>
                <a:cs typeface="Arial" panose="020B0604020202020204" pitchFamily="34" charset="0"/>
              </a:rPr>
              <a:t>UKRI_news</a:t>
            </a:r>
            <a:endParaRPr lang="en-GB" sz="1600" dirty="0">
              <a:solidFill>
                <a:srgbClr val="FFFFFF"/>
              </a:solidFill>
              <a:latin typeface="Arial" panose="020B0604020202020204" pitchFamily="34" charset="0"/>
              <a:cs typeface="Arial" panose="020B0604020202020204" pitchFamily="34" charset="0"/>
            </a:endParaRPr>
          </a:p>
        </p:txBody>
      </p:sp>
      <p:pic>
        <p:nvPicPr>
          <p:cNvPr id="12" name="Picture 11">
            <a:extLst>
              <a:ext uri="{FF2B5EF4-FFF2-40B4-BE49-F238E27FC236}">
                <a16:creationId xmlns:a16="http://schemas.microsoft.com/office/drawing/2014/main" id="{D8683CE8-823D-F541-9384-AC0684CFF160}"/>
              </a:ext>
            </a:extLst>
          </p:cNvPr>
          <p:cNvPicPr>
            <a:picLocks noChangeAspect="1"/>
          </p:cNvPicPr>
          <p:nvPr/>
        </p:nvPicPr>
        <p:blipFill>
          <a:blip r:embed="rId5"/>
          <a:stretch>
            <a:fillRect/>
          </a:stretch>
        </p:blipFill>
        <p:spPr>
          <a:xfrm>
            <a:off x="515938" y="5868508"/>
            <a:ext cx="444002" cy="437275"/>
          </a:xfrm>
          <a:prstGeom prst="rect">
            <a:avLst/>
          </a:prstGeom>
        </p:spPr>
      </p:pic>
      <p:pic>
        <p:nvPicPr>
          <p:cNvPr id="15" name="Picture 14">
            <a:extLst>
              <a:ext uri="{FF2B5EF4-FFF2-40B4-BE49-F238E27FC236}">
                <a16:creationId xmlns:a16="http://schemas.microsoft.com/office/drawing/2014/main" id="{86BF0F43-BD73-0D4B-ABD7-E9BEC0B3D67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15938" y="512763"/>
            <a:ext cx="3302358" cy="971550"/>
          </a:xfrm>
          <a:prstGeom prst="rect">
            <a:avLst/>
          </a:prstGeom>
        </p:spPr>
      </p:pic>
      <p:sp>
        <p:nvSpPr>
          <p:cNvPr id="6" name="Rectangle 5">
            <a:extLst>
              <a:ext uri="{FF2B5EF4-FFF2-40B4-BE49-F238E27FC236}">
                <a16:creationId xmlns:a16="http://schemas.microsoft.com/office/drawing/2014/main" id="{7B4A3FDD-19C9-BF49-B24F-CE2A5112CA4D}"/>
              </a:ext>
            </a:extLst>
          </p:cNvPr>
          <p:cNvSpPr/>
          <p:nvPr/>
        </p:nvSpPr>
        <p:spPr>
          <a:xfrm>
            <a:off x="3092702" y="5904254"/>
            <a:ext cx="2839748" cy="338554"/>
          </a:xfrm>
          <a:prstGeom prst="rect">
            <a:avLst/>
          </a:prstGeom>
        </p:spPr>
        <p:txBody>
          <a:bodyPr wrap="square">
            <a:spAutoFit/>
          </a:bodyPr>
          <a:lstStyle/>
          <a:p>
            <a:r>
              <a:rPr lang="en-GB" sz="1600" dirty="0">
                <a:solidFill>
                  <a:srgbClr val="FFFFFF"/>
                </a:solidFill>
                <a:latin typeface="Arial" panose="020B0604020202020204" pitchFamily="34" charset="0"/>
                <a:cs typeface="Arial" panose="020B0604020202020204" pitchFamily="34" charset="0"/>
              </a:rPr>
              <a:t>UK Research and Innovation</a:t>
            </a:r>
          </a:p>
        </p:txBody>
      </p:sp>
      <p:pic>
        <p:nvPicPr>
          <p:cNvPr id="14" name="Picture 13">
            <a:extLst>
              <a:ext uri="{FF2B5EF4-FFF2-40B4-BE49-F238E27FC236}">
                <a16:creationId xmlns:a16="http://schemas.microsoft.com/office/drawing/2014/main" id="{935B6D4A-C372-D049-B86A-F6CB9A9BBC3C}"/>
              </a:ext>
            </a:extLst>
          </p:cNvPr>
          <p:cNvPicPr>
            <a:picLocks noChangeAspect="1"/>
          </p:cNvPicPr>
          <p:nvPr/>
        </p:nvPicPr>
        <p:blipFill>
          <a:blip r:embed="rId7"/>
          <a:stretch>
            <a:fillRect/>
          </a:stretch>
        </p:blipFill>
        <p:spPr>
          <a:xfrm>
            <a:off x="2631944" y="5865567"/>
            <a:ext cx="440215" cy="440215"/>
          </a:xfrm>
          <a:prstGeom prst="rect">
            <a:avLst/>
          </a:prstGeom>
        </p:spPr>
      </p:pic>
      <p:sp>
        <p:nvSpPr>
          <p:cNvPr id="16" name="Rectangle 15">
            <a:extLst>
              <a:ext uri="{FF2B5EF4-FFF2-40B4-BE49-F238E27FC236}">
                <a16:creationId xmlns:a16="http://schemas.microsoft.com/office/drawing/2014/main" id="{149305D5-1B92-6F43-937E-983A1B51F783}"/>
              </a:ext>
            </a:extLst>
          </p:cNvPr>
          <p:cNvSpPr/>
          <p:nvPr/>
        </p:nvSpPr>
        <p:spPr>
          <a:xfrm>
            <a:off x="6471524" y="5904254"/>
            <a:ext cx="2839748" cy="338554"/>
          </a:xfrm>
          <a:prstGeom prst="rect">
            <a:avLst/>
          </a:prstGeom>
        </p:spPr>
        <p:txBody>
          <a:bodyPr wrap="square">
            <a:spAutoFit/>
          </a:bodyPr>
          <a:lstStyle/>
          <a:p>
            <a:r>
              <a:rPr lang="en-GB" sz="1600" dirty="0">
                <a:solidFill>
                  <a:srgbClr val="FFFFFF"/>
                </a:solidFill>
                <a:latin typeface="Arial" panose="020B0604020202020204" pitchFamily="34" charset="0"/>
                <a:cs typeface="Arial" panose="020B0604020202020204" pitchFamily="34" charset="0"/>
              </a:rPr>
              <a:t>UK Research and Innovation</a:t>
            </a:r>
          </a:p>
        </p:txBody>
      </p:sp>
      <p:pic>
        <p:nvPicPr>
          <p:cNvPr id="20" name="Picture 19">
            <a:extLst>
              <a:ext uri="{FF2B5EF4-FFF2-40B4-BE49-F238E27FC236}">
                <a16:creationId xmlns:a16="http://schemas.microsoft.com/office/drawing/2014/main" id="{7D5E3612-F49A-3040-A0B2-3C10F806653D}"/>
              </a:ext>
            </a:extLst>
          </p:cNvPr>
          <p:cNvPicPr>
            <a:picLocks noChangeAspect="1"/>
          </p:cNvPicPr>
          <p:nvPr/>
        </p:nvPicPr>
        <p:blipFill>
          <a:blip r:embed="rId8"/>
          <a:stretch>
            <a:fillRect/>
          </a:stretch>
        </p:blipFill>
        <p:spPr>
          <a:xfrm>
            <a:off x="6021037" y="5865567"/>
            <a:ext cx="440215" cy="440215"/>
          </a:xfrm>
          <a:prstGeom prst="rect">
            <a:avLst/>
          </a:prstGeom>
        </p:spPr>
      </p:pic>
      <p:pic>
        <p:nvPicPr>
          <p:cNvPr id="3" name="Picture 2">
            <a:extLst>
              <a:ext uri="{FF2B5EF4-FFF2-40B4-BE49-F238E27FC236}">
                <a16:creationId xmlns:a16="http://schemas.microsoft.com/office/drawing/2014/main" id="{C3263A40-9E0F-1940-B66C-F1612FB23DDD}"/>
              </a:ext>
            </a:extLst>
          </p:cNvPr>
          <p:cNvPicPr>
            <a:picLocks noChangeAspect="1"/>
          </p:cNvPicPr>
          <p:nvPr/>
        </p:nvPicPr>
        <p:blipFill>
          <a:blip r:embed="rId9"/>
          <a:stretch>
            <a:fillRect/>
          </a:stretch>
        </p:blipFill>
        <p:spPr>
          <a:xfrm>
            <a:off x="1487488" y="2813050"/>
            <a:ext cx="7442200" cy="1231900"/>
          </a:xfrm>
          <a:prstGeom prst="rect">
            <a:avLst/>
          </a:prstGeom>
        </p:spPr>
      </p:pic>
    </p:spTree>
    <p:extLst>
      <p:ext uri="{BB962C8B-B14F-4D97-AF65-F5344CB8AC3E}">
        <p14:creationId xmlns:p14="http://schemas.microsoft.com/office/powerpoint/2010/main" val="2827309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7484E16-A418-49A2-ADDD-10816E57944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6500" y="349499"/>
            <a:ext cx="3302358" cy="971550"/>
          </a:xfrm>
          <a:prstGeom prst="rect">
            <a:avLst/>
          </a:prstGeom>
        </p:spPr>
      </p:pic>
      <p:sp>
        <p:nvSpPr>
          <p:cNvPr id="5" name="TextBox 4">
            <a:extLst>
              <a:ext uri="{FF2B5EF4-FFF2-40B4-BE49-F238E27FC236}">
                <a16:creationId xmlns:a16="http://schemas.microsoft.com/office/drawing/2014/main" id="{EED59F4D-F78D-4622-A5D8-C184E9884158}"/>
              </a:ext>
            </a:extLst>
          </p:cNvPr>
          <p:cNvSpPr txBox="1"/>
          <p:nvPr/>
        </p:nvSpPr>
        <p:spPr>
          <a:xfrm>
            <a:off x="1599116" y="1639153"/>
            <a:ext cx="8584790" cy="830997"/>
          </a:xfrm>
          <a:prstGeom prst="rect">
            <a:avLst/>
          </a:prstGeom>
          <a:noFill/>
        </p:spPr>
        <p:txBody>
          <a:bodyPr wrap="square" rtlCol="0" anchor="t">
            <a:spAutoFit/>
          </a:bodyPr>
          <a:lstStyle/>
          <a:p>
            <a:r>
              <a:rPr lang="en-US" sz="4800" b="1" spc="-150" dirty="0">
                <a:solidFill>
                  <a:srgbClr val="002060"/>
                </a:solidFill>
                <a:latin typeface="Arial" panose="020B0604020202020204" pitchFamily="34" charset="0"/>
                <a:cs typeface="Arial" panose="020B0604020202020204" pitchFamily="34" charset="0"/>
              </a:rPr>
              <a:t>UKRI Strategy and priorities</a:t>
            </a:r>
          </a:p>
        </p:txBody>
      </p:sp>
      <p:sp>
        <p:nvSpPr>
          <p:cNvPr id="6" name="Rectangle 5">
            <a:extLst>
              <a:ext uri="{FF2B5EF4-FFF2-40B4-BE49-F238E27FC236}">
                <a16:creationId xmlns:a16="http://schemas.microsoft.com/office/drawing/2014/main" id="{2244E508-0BAA-4BE8-B441-DE211A99FB1C}"/>
              </a:ext>
            </a:extLst>
          </p:cNvPr>
          <p:cNvSpPr/>
          <p:nvPr/>
        </p:nvSpPr>
        <p:spPr>
          <a:xfrm>
            <a:off x="1599116" y="2716403"/>
            <a:ext cx="5745669" cy="461665"/>
          </a:xfrm>
          <a:prstGeom prst="rect">
            <a:avLst/>
          </a:prstGeom>
        </p:spPr>
        <p:txBody>
          <a:bodyPr wrap="square">
            <a:spAutoFit/>
          </a:bodyPr>
          <a:lstStyle/>
          <a:p>
            <a:r>
              <a:rPr lang="en-GB" sz="2400" dirty="0">
                <a:solidFill>
                  <a:srgbClr val="626262"/>
                </a:solidFill>
                <a:latin typeface="Arial" panose="020B0604020202020204" pitchFamily="34" charset="0"/>
                <a:cs typeface="Arial" panose="020B0604020202020204" pitchFamily="34" charset="0"/>
              </a:rPr>
              <a:t>Transforming tomorrow together</a:t>
            </a:r>
          </a:p>
        </p:txBody>
      </p:sp>
      <p:grpSp>
        <p:nvGrpSpPr>
          <p:cNvPr id="10" name="Group 9">
            <a:extLst>
              <a:ext uri="{FF2B5EF4-FFF2-40B4-BE49-F238E27FC236}">
                <a16:creationId xmlns:a16="http://schemas.microsoft.com/office/drawing/2014/main" id="{26367DF6-8D09-4A11-8D92-E5E4A6E0298C}"/>
              </a:ext>
            </a:extLst>
          </p:cNvPr>
          <p:cNvGrpSpPr/>
          <p:nvPr/>
        </p:nvGrpSpPr>
        <p:grpSpPr>
          <a:xfrm>
            <a:off x="3054350" y="4298950"/>
            <a:ext cx="9137650" cy="2559050"/>
            <a:chOff x="6350" y="4298950"/>
            <a:chExt cx="9137650" cy="2559050"/>
          </a:xfrm>
        </p:grpSpPr>
        <p:pic>
          <p:nvPicPr>
            <p:cNvPr id="8" name="Picture 7">
              <a:extLst>
                <a:ext uri="{FF2B5EF4-FFF2-40B4-BE49-F238E27FC236}">
                  <a16:creationId xmlns:a16="http://schemas.microsoft.com/office/drawing/2014/main" id="{B4ED65C3-A413-4158-80D0-B841E53A0D23}"/>
                </a:ext>
              </a:extLst>
            </p:cNvPr>
            <p:cNvPicPr>
              <a:picLocks noChangeAspect="1"/>
            </p:cNvPicPr>
            <p:nvPr/>
          </p:nvPicPr>
          <p:blipFill rotWithShape="1">
            <a:blip r:embed="rId4"/>
            <a:srcRect r="486"/>
            <a:stretch/>
          </p:blipFill>
          <p:spPr>
            <a:xfrm>
              <a:off x="44450" y="4545203"/>
              <a:ext cx="9099550" cy="2312797"/>
            </a:xfrm>
            <a:prstGeom prst="rect">
              <a:avLst/>
            </a:prstGeom>
          </p:spPr>
        </p:pic>
        <p:sp>
          <p:nvSpPr>
            <p:cNvPr id="9" name="Rectangle 8">
              <a:extLst>
                <a:ext uri="{FF2B5EF4-FFF2-40B4-BE49-F238E27FC236}">
                  <a16:creationId xmlns:a16="http://schemas.microsoft.com/office/drawing/2014/main" id="{E93E9A1C-5A52-4F07-A74A-81AB15F9139B}"/>
                </a:ext>
              </a:extLst>
            </p:cNvPr>
            <p:cNvSpPr/>
            <p:nvPr/>
          </p:nvSpPr>
          <p:spPr>
            <a:xfrm>
              <a:off x="6350" y="4298950"/>
              <a:ext cx="5632450" cy="7302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Rectangle 10">
            <a:extLst>
              <a:ext uri="{FF2B5EF4-FFF2-40B4-BE49-F238E27FC236}">
                <a16:creationId xmlns:a16="http://schemas.microsoft.com/office/drawing/2014/main" id="{5D04D79D-3685-4A32-AC0E-537F0BBECFFF}"/>
              </a:ext>
            </a:extLst>
          </p:cNvPr>
          <p:cNvSpPr/>
          <p:nvPr/>
        </p:nvSpPr>
        <p:spPr>
          <a:xfrm>
            <a:off x="1996681" y="3683461"/>
            <a:ext cx="5745669" cy="1200329"/>
          </a:xfrm>
          <a:prstGeom prst="rect">
            <a:avLst/>
          </a:prstGeom>
        </p:spPr>
        <p:txBody>
          <a:bodyPr wrap="square">
            <a:spAutoFit/>
          </a:bodyPr>
          <a:lstStyle/>
          <a:p>
            <a:pPr marL="342900" indent="-342900">
              <a:buFont typeface="Arial" panose="020B0604020202020204" pitchFamily="34" charset="0"/>
              <a:buChar char="•"/>
            </a:pPr>
            <a:r>
              <a:rPr lang="en-GB" sz="2400" dirty="0">
                <a:solidFill>
                  <a:srgbClr val="626262"/>
                </a:solidFill>
                <a:latin typeface="Arial" panose="020B0604020202020204" pitchFamily="34" charset="0"/>
                <a:cs typeface="Arial" panose="020B0604020202020204" pitchFamily="34" charset="0"/>
              </a:rPr>
              <a:t>UKRI Strategy</a:t>
            </a:r>
          </a:p>
          <a:p>
            <a:pPr marL="342900" indent="-342900">
              <a:buFont typeface="Arial" panose="020B0604020202020204" pitchFamily="34" charset="0"/>
              <a:buChar char="•"/>
            </a:pPr>
            <a:r>
              <a:rPr lang="en-GB" sz="2400" dirty="0">
                <a:solidFill>
                  <a:srgbClr val="626262"/>
                </a:solidFill>
                <a:latin typeface="Arial" panose="020B0604020202020204" pitchFamily="34" charset="0"/>
                <a:cs typeface="Arial" panose="020B0604020202020204" pitchFamily="34" charset="0"/>
              </a:rPr>
              <a:t>Relevant UK national strategies</a:t>
            </a:r>
          </a:p>
          <a:p>
            <a:pPr marL="342900" indent="-342900">
              <a:buFont typeface="Arial" panose="020B0604020202020204" pitchFamily="34" charset="0"/>
              <a:buChar char="•"/>
            </a:pPr>
            <a:r>
              <a:rPr lang="en-GB" sz="2400" dirty="0">
                <a:solidFill>
                  <a:srgbClr val="626262"/>
                </a:solidFill>
                <a:latin typeface="Arial" panose="020B0604020202020204" pitchFamily="34" charset="0"/>
                <a:cs typeface="Arial" panose="020B0604020202020204" pitchFamily="34" charset="0"/>
              </a:rPr>
              <a:t>AI across UKRI</a:t>
            </a:r>
          </a:p>
        </p:txBody>
      </p:sp>
    </p:spTree>
    <p:extLst>
      <p:ext uri="{BB962C8B-B14F-4D97-AF65-F5344CB8AC3E}">
        <p14:creationId xmlns:p14="http://schemas.microsoft.com/office/powerpoint/2010/main" val="31295870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26E0A75-281E-2C40-8510-FF5440AFA64D}"/>
              </a:ext>
            </a:extLst>
          </p:cNvPr>
          <p:cNvPicPr>
            <a:picLocks noChangeAspect="1"/>
          </p:cNvPicPr>
          <p:nvPr/>
        </p:nvPicPr>
        <p:blipFill>
          <a:blip r:embed="rId3"/>
          <a:stretch>
            <a:fillRect/>
          </a:stretch>
        </p:blipFill>
        <p:spPr>
          <a:xfrm>
            <a:off x="4664764" y="729902"/>
            <a:ext cx="6523399" cy="3669412"/>
          </a:xfrm>
          <a:prstGeom prst="rect">
            <a:avLst/>
          </a:prstGeom>
        </p:spPr>
      </p:pic>
      <p:sp>
        <p:nvSpPr>
          <p:cNvPr id="21" name="TextBox 20">
            <a:extLst>
              <a:ext uri="{FF2B5EF4-FFF2-40B4-BE49-F238E27FC236}">
                <a16:creationId xmlns:a16="http://schemas.microsoft.com/office/drawing/2014/main" id="{9DAB12A7-F876-6547-B8D0-53BFA7FFEF7A}"/>
              </a:ext>
            </a:extLst>
          </p:cNvPr>
          <p:cNvSpPr txBox="1"/>
          <p:nvPr/>
        </p:nvSpPr>
        <p:spPr>
          <a:xfrm>
            <a:off x="403340" y="345182"/>
            <a:ext cx="9825181" cy="769441"/>
          </a:xfrm>
          <a:prstGeom prst="rect">
            <a:avLst/>
          </a:prstGeom>
          <a:noFill/>
        </p:spPr>
        <p:txBody>
          <a:bodyPr wrap="square" rtlCol="0" anchor="t">
            <a:spAutoFit/>
          </a:bodyPr>
          <a:lstStyle/>
          <a:p>
            <a:r>
              <a:rPr lang="en-US" sz="4400" b="1" spc="-150" dirty="0">
                <a:solidFill>
                  <a:srgbClr val="2E2D62"/>
                </a:solidFill>
                <a:latin typeface="Arial" panose="020B0604020202020204" pitchFamily="34" charset="0"/>
                <a:cs typeface="Arial" panose="020B0604020202020204" pitchFamily="34" charset="0"/>
              </a:rPr>
              <a:t>UK Research and Innovation</a:t>
            </a:r>
          </a:p>
        </p:txBody>
      </p:sp>
      <p:sp>
        <p:nvSpPr>
          <p:cNvPr id="15" name="Rectangle 14">
            <a:extLst>
              <a:ext uri="{FF2B5EF4-FFF2-40B4-BE49-F238E27FC236}">
                <a16:creationId xmlns:a16="http://schemas.microsoft.com/office/drawing/2014/main" id="{94A39702-2A7A-6147-AC57-5C5F83EB4A42}"/>
              </a:ext>
            </a:extLst>
          </p:cNvPr>
          <p:cNvSpPr/>
          <p:nvPr/>
        </p:nvSpPr>
        <p:spPr>
          <a:xfrm>
            <a:off x="420798" y="1393952"/>
            <a:ext cx="3513894" cy="1754326"/>
          </a:xfrm>
          <a:prstGeom prst="rect">
            <a:avLst/>
          </a:prstGeom>
        </p:spPr>
        <p:txBody>
          <a:bodyPr wrap="square">
            <a:spAutoFit/>
          </a:bodyPr>
          <a:lstStyle/>
          <a:p>
            <a:r>
              <a:rPr lang="en-GB" dirty="0">
                <a:solidFill>
                  <a:srgbClr val="626262"/>
                </a:solidFill>
                <a:latin typeface="Arial" panose="020B0604020202020204" pitchFamily="34" charset="0"/>
                <a:cs typeface="Arial" panose="020B0604020202020204" pitchFamily="34" charset="0"/>
              </a:rPr>
              <a:t>We work with the government </a:t>
            </a:r>
            <a:br>
              <a:rPr lang="en-GB" dirty="0">
                <a:solidFill>
                  <a:srgbClr val="626262"/>
                </a:solidFill>
                <a:latin typeface="Arial" panose="020B0604020202020204" pitchFamily="34" charset="0"/>
                <a:cs typeface="Arial" panose="020B0604020202020204" pitchFamily="34" charset="0"/>
              </a:rPr>
            </a:br>
            <a:r>
              <a:rPr lang="en-GB" dirty="0">
                <a:solidFill>
                  <a:srgbClr val="626262"/>
                </a:solidFill>
                <a:latin typeface="Arial" panose="020B0604020202020204" pitchFamily="34" charset="0"/>
                <a:cs typeface="Arial" panose="020B0604020202020204" pitchFamily="34" charset="0"/>
              </a:rPr>
              <a:t>to invest </a:t>
            </a:r>
            <a:r>
              <a:rPr lang="en-GB" dirty="0">
                <a:solidFill>
                  <a:schemeClr val="tx1">
                    <a:lumMod val="65000"/>
                    <a:lumOff val="35000"/>
                  </a:schemeClr>
                </a:solidFill>
                <a:latin typeface="Arial" panose="020B0604020202020204" pitchFamily="34" charset="0"/>
                <a:cs typeface="Arial" panose="020B0604020202020204" pitchFamily="34" charset="0"/>
              </a:rPr>
              <a:t>over £7 billion a year </a:t>
            </a:r>
            <a:br>
              <a:rPr lang="en-GB" dirty="0">
                <a:solidFill>
                  <a:schemeClr val="tx1">
                    <a:lumMod val="65000"/>
                    <a:lumOff val="35000"/>
                  </a:schemeClr>
                </a:solidFill>
                <a:latin typeface="Arial" panose="020B0604020202020204" pitchFamily="34" charset="0"/>
                <a:cs typeface="Arial" panose="020B0604020202020204" pitchFamily="34" charset="0"/>
              </a:rPr>
            </a:br>
            <a:r>
              <a:rPr lang="en-GB" dirty="0">
                <a:solidFill>
                  <a:schemeClr val="tx1">
                    <a:lumMod val="65000"/>
                    <a:lumOff val="35000"/>
                  </a:schemeClr>
                </a:solidFill>
                <a:latin typeface="Arial" panose="020B0604020202020204" pitchFamily="34" charset="0"/>
                <a:cs typeface="Arial" panose="020B0604020202020204" pitchFamily="34" charset="0"/>
              </a:rPr>
              <a:t>in research and innovation by partnering with academia and industry to make the impossible, possible.</a:t>
            </a:r>
            <a:endParaRPr lang="en-GB" dirty="0">
              <a:solidFill>
                <a:srgbClr val="626262"/>
              </a:solidFill>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C88B2B3A-568E-4A47-B2AC-2DD310CCD6F4}"/>
              </a:ext>
            </a:extLst>
          </p:cNvPr>
          <p:cNvSpPr/>
          <p:nvPr/>
        </p:nvSpPr>
        <p:spPr>
          <a:xfrm>
            <a:off x="314313" y="3650496"/>
            <a:ext cx="11563373" cy="2862322"/>
          </a:xfrm>
          <a:prstGeom prst="rect">
            <a:avLst/>
          </a:prstGeom>
          <a:solidFill>
            <a:schemeClr val="bg1"/>
          </a:solidFill>
        </p:spPr>
        <p:txBody>
          <a:bodyPr wrap="square">
            <a:spAutoFit/>
          </a:bodyPr>
          <a:lstStyle/>
          <a:p>
            <a:r>
              <a:rPr lang="en-GB" b="1" dirty="0">
                <a:solidFill>
                  <a:srgbClr val="626262"/>
                </a:solidFill>
                <a:latin typeface="Arial" panose="020B0604020202020204" pitchFamily="34" charset="0"/>
                <a:cs typeface="Arial" panose="020B0604020202020204" pitchFamily="34" charset="0"/>
              </a:rPr>
              <a:t>The UKRI Strategy:</a:t>
            </a:r>
          </a:p>
          <a:p>
            <a:endParaRPr lang="en-GB" dirty="0">
              <a:solidFill>
                <a:srgbClr val="626262"/>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dirty="0">
                <a:solidFill>
                  <a:srgbClr val="626262"/>
                </a:solidFill>
                <a:latin typeface="Arial" panose="020B0604020202020204" pitchFamily="34" charset="0"/>
                <a:cs typeface="Arial" panose="020B0604020202020204" pitchFamily="34" charset="0"/>
              </a:rPr>
              <a:t>Covers the period 2022-27, corresponding to the period for reaching the government’s R&amp;D public spending target of £22 billion per annum </a:t>
            </a:r>
          </a:p>
          <a:p>
            <a:pPr marL="285750" indent="-285750">
              <a:buFont typeface="Arial" panose="020B0604020202020204" pitchFamily="34" charset="0"/>
              <a:buChar char="•"/>
            </a:pPr>
            <a:endParaRPr lang="en-GB" dirty="0">
              <a:solidFill>
                <a:srgbClr val="626262"/>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dirty="0">
                <a:solidFill>
                  <a:srgbClr val="626262"/>
                </a:solidFill>
                <a:latin typeface="Arial" panose="020B0604020202020204" pitchFamily="34" charset="0"/>
                <a:cs typeface="Arial" panose="020B0604020202020204" pitchFamily="34" charset="0"/>
              </a:rPr>
              <a:t>Reflects UKRI’s role as an essential connecting institution between researchers and innovators, governments, investors, and communities</a:t>
            </a:r>
          </a:p>
          <a:p>
            <a:pPr marL="285750" indent="-285750">
              <a:buFont typeface="Arial" panose="020B0604020202020204" pitchFamily="34" charset="0"/>
              <a:buChar char="•"/>
            </a:pPr>
            <a:endParaRPr lang="en-GB" dirty="0">
              <a:solidFill>
                <a:srgbClr val="626262"/>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dirty="0">
                <a:solidFill>
                  <a:srgbClr val="626262"/>
                </a:solidFill>
                <a:latin typeface="Arial" panose="020B0604020202020204" pitchFamily="34" charset="0"/>
                <a:cs typeface="Arial" panose="020B0604020202020204" pitchFamily="34" charset="0"/>
              </a:rPr>
              <a:t>Involves working in more collaborative, effective and efficient ways, with improved connections across UKRI, and a new operating model</a:t>
            </a:r>
          </a:p>
        </p:txBody>
      </p:sp>
    </p:spTree>
    <p:extLst>
      <p:ext uri="{BB962C8B-B14F-4D97-AF65-F5344CB8AC3E}">
        <p14:creationId xmlns:p14="http://schemas.microsoft.com/office/powerpoint/2010/main" val="20746470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135DE44D-96F5-4878-831E-0D2B66524AD9}"/>
              </a:ext>
            </a:extLst>
          </p:cNvPr>
          <p:cNvSpPr/>
          <p:nvPr/>
        </p:nvSpPr>
        <p:spPr>
          <a:xfrm rot="16200000">
            <a:off x="-174202" y="2611369"/>
            <a:ext cx="3617437" cy="133584"/>
          </a:xfrm>
          <a:prstGeom prst="rect">
            <a:avLst/>
          </a:prstGeom>
          <a:solidFill>
            <a:srgbClr val="DBDB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en-GB">
              <a:solidFill>
                <a:prstClr val="white"/>
              </a:solidFill>
              <a:latin typeface="Calibri" panose="020F0502020204030204"/>
            </a:endParaRPr>
          </a:p>
        </p:txBody>
      </p:sp>
      <p:sp>
        <p:nvSpPr>
          <p:cNvPr id="18" name="Rectangle 17">
            <a:extLst>
              <a:ext uri="{FF2B5EF4-FFF2-40B4-BE49-F238E27FC236}">
                <a16:creationId xmlns:a16="http://schemas.microsoft.com/office/drawing/2014/main" id="{C8D10B3F-0ACA-42DD-9B0D-082618957A74}"/>
              </a:ext>
            </a:extLst>
          </p:cNvPr>
          <p:cNvSpPr/>
          <p:nvPr/>
        </p:nvSpPr>
        <p:spPr>
          <a:xfrm>
            <a:off x="1437363" y="4488598"/>
            <a:ext cx="1201105" cy="110217"/>
          </a:xfrm>
          <a:prstGeom prst="rect">
            <a:avLst/>
          </a:prstGeom>
          <a:solidFill>
            <a:srgbClr val="DBDB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en-GB">
              <a:solidFill>
                <a:prstClr val="white"/>
              </a:solidFill>
              <a:latin typeface="Calibri" panose="020F0502020204030204"/>
            </a:endParaRPr>
          </a:p>
        </p:txBody>
      </p:sp>
      <p:sp>
        <p:nvSpPr>
          <p:cNvPr id="5" name="TextBox 4">
            <a:extLst>
              <a:ext uri="{FF2B5EF4-FFF2-40B4-BE49-F238E27FC236}">
                <a16:creationId xmlns:a16="http://schemas.microsoft.com/office/drawing/2014/main" id="{5778A21B-B0B8-4A6E-B6F0-8E8F610DE0F2}"/>
              </a:ext>
            </a:extLst>
          </p:cNvPr>
          <p:cNvSpPr txBox="1"/>
          <p:nvPr/>
        </p:nvSpPr>
        <p:spPr>
          <a:xfrm>
            <a:off x="1524000" y="61071"/>
            <a:ext cx="9144000" cy="338554"/>
          </a:xfrm>
          <a:prstGeom prst="rect">
            <a:avLst/>
          </a:prstGeom>
          <a:noFill/>
        </p:spPr>
        <p:txBody>
          <a:bodyPr wrap="square" lIns="91440" tIns="45720" rIns="91440" bIns="45720" rtlCol="0" anchor="t">
            <a:spAutoFit/>
          </a:bodyPr>
          <a:lstStyle/>
          <a:p>
            <a:pPr algn="ctr" defTabSz="685800">
              <a:defRPr/>
            </a:pPr>
            <a:r>
              <a:rPr lang="en-GB" sz="1600" b="1" spc="-113">
                <a:solidFill>
                  <a:srgbClr val="2E2D62"/>
                </a:solidFill>
                <a:latin typeface="Arial"/>
                <a:cs typeface="Arial"/>
              </a:rPr>
              <a:t>UKRI Strategy – how it all fits together</a:t>
            </a:r>
          </a:p>
        </p:txBody>
      </p:sp>
      <p:sp>
        <p:nvSpPr>
          <p:cNvPr id="14" name="Rectangle 13">
            <a:extLst>
              <a:ext uri="{FF2B5EF4-FFF2-40B4-BE49-F238E27FC236}">
                <a16:creationId xmlns:a16="http://schemas.microsoft.com/office/drawing/2014/main" id="{E5910A3C-980C-48EE-858C-570F3526D9EA}"/>
              </a:ext>
            </a:extLst>
          </p:cNvPr>
          <p:cNvSpPr/>
          <p:nvPr/>
        </p:nvSpPr>
        <p:spPr>
          <a:xfrm>
            <a:off x="1490619" y="2503459"/>
            <a:ext cx="1201105" cy="110217"/>
          </a:xfrm>
          <a:prstGeom prst="rect">
            <a:avLst/>
          </a:prstGeom>
          <a:solidFill>
            <a:srgbClr val="DBDB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en-GB">
              <a:solidFill>
                <a:prstClr val="white"/>
              </a:solidFill>
              <a:latin typeface="Calibri" panose="020F0502020204030204"/>
            </a:endParaRPr>
          </a:p>
        </p:txBody>
      </p:sp>
      <p:sp>
        <p:nvSpPr>
          <p:cNvPr id="17" name="Rectangle 16">
            <a:extLst>
              <a:ext uri="{FF2B5EF4-FFF2-40B4-BE49-F238E27FC236}">
                <a16:creationId xmlns:a16="http://schemas.microsoft.com/office/drawing/2014/main" id="{9F8B6558-4719-43F2-8CE5-3BF4FABB9E81}"/>
              </a:ext>
            </a:extLst>
          </p:cNvPr>
          <p:cNvSpPr/>
          <p:nvPr/>
        </p:nvSpPr>
        <p:spPr>
          <a:xfrm>
            <a:off x="1471959" y="869450"/>
            <a:ext cx="1201105" cy="110217"/>
          </a:xfrm>
          <a:prstGeom prst="rect">
            <a:avLst/>
          </a:prstGeom>
          <a:solidFill>
            <a:srgbClr val="DBDB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en-GB">
              <a:solidFill>
                <a:prstClr val="white"/>
              </a:solidFill>
              <a:latin typeface="Calibri" panose="020F0502020204030204"/>
            </a:endParaRPr>
          </a:p>
        </p:txBody>
      </p:sp>
      <p:graphicFrame>
        <p:nvGraphicFramePr>
          <p:cNvPr id="8" name="Table 7">
            <a:extLst>
              <a:ext uri="{FF2B5EF4-FFF2-40B4-BE49-F238E27FC236}">
                <a16:creationId xmlns:a16="http://schemas.microsoft.com/office/drawing/2014/main" id="{AC93D6CA-18BD-492D-938F-2283E969DD2A}"/>
              </a:ext>
            </a:extLst>
          </p:cNvPr>
          <p:cNvGraphicFramePr>
            <a:graphicFrameLocks noGrp="1"/>
          </p:cNvGraphicFramePr>
          <p:nvPr>
            <p:extLst>
              <p:ext uri="{D42A27DB-BD31-4B8C-83A1-F6EECF244321}">
                <p14:modId xmlns:p14="http://schemas.microsoft.com/office/powerpoint/2010/main" val="3505578427"/>
              </p:ext>
            </p:extLst>
          </p:nvPr>
        </p:nvGraphicFramePr>
        <p:xfrm>
          <a:off x="303063" y="2859161"/>
          <a:ext cx="11565466" cy="3017520"/>
        </p:xfrm>
        <a:graphic>
          <a:graphicData uri="http://schemas.openxmlformats.org/drawingml/2006/table">
            <a:tbl>
              <a:tblPr firstRow="1" bandRow="1">
                <a:tableStyleId>{5C22544A-7EE6-4342-B048-85BDC9FD1C3A}</a:tableStyleId>
              </a:tblPr>
              <a:tblGrid>
                <a:gridCol w="5792738">
                  <a:extLst>
                    <a:ext uri="{9D8B030D-6E8A-4147-A177-3AD203B41FA5}">
                      <a16:colId xmlns:a16="http://schemas.microsoft.com/office/drawing/2014/main" val="3705052608"/>
                    </a:ext>
                  </a:extLst>
                </a:gridCol>
                <a:gridCol w="5772728">
                  <a:extLst>
                    <a:ext uri="{9D8B030D-6E8A-4147-A177-3AD203B41FA5}">
                      <a16:colId xmlns:a16="http://schemas.microsoft.com/office/drawing/2014/main" val="2365767715"/>
                    </a:ext>
                  </a:extLst>
                </a:gridCol>
              </a:tblGrid>
              <a:tr h="414211">
                <a:tc gridSpan="2">
                  <a:txBody>
                    <a:bodyPr/>
                    <a:lstStyle/>
                    <a:p>
                      <a:pPr defTabSz="685800"/>
                      <a:r>
                        <a:rPr lang="en-GB" sz="2000" b="1" dirty="0">
                          <a:solidFill>
                            <a:schemeClr val="bg1"/>
                          </a:solidFill>
                          <a:latin typeface="Arial"/>
                          <a:cs typeface="Arial"/>
                        </a:rPr>
                        <a:t>Our principles for change – </a:t>
                      </a:r>
                      <a:r>
                        <a:rPr lang="en-GB" sz="2000" dirty="0">
                          <a:solidFill>
                            <a:schemeClr val="bg1"/>
                          </a:solidFill>
                          <a:latin typeface="Arial"/>
                          <a:cs typeface="Arial"/>
                        </a:rPr>
                        <a:t>we will embed these principles across all our work, to drive change and create the conditions for an outstanding research and innovation system</a:t>
                      </a:r>
                      <a:endParaRPr lang="en-GB" sz="2000" b="1" dirty="0">
                        <a:solidFill>
                          <a:schemeClr val="bg1"/>
                        </a:solidFill>
                        <a:latin typeface="Arial"/>
                        <a:cs typeface="Arial"/>
                      </a:endParaRPr>
                    </a:p>
                  </a:txBody>
                  <a:tcPr anchor="ctr">
                    <a:solidFill>
                      <a:srgbClr val="002060"/>
                    </a:solidFill>
                  </a:tcPr>
                </a:tc>
                <a:tc hMerge="1">
                  <a:txBody>
                    <a:bodyPr/>
                    <a:lstStyle/>
                    <a:p>
                      <a:endParaRPr lang="en-GB"/>
                    </a:p>
                  </a:txBody>
                  <a:tcPr/>
                </a:tc>
                <a:extLst>
                  <a:ext uri="{0D108BD9-81ED-4DB2-BD59-A6C34878D82A}">
                    <a16:rowId xmlns:a16="http://schemas.microsoft.com/office/drawing/2014/main" val="202781751"/>
                  </a:ext>
                </a:extLst>
              </a:tr>
              <a:tr h="576937">
                <a:tc>
                  <a:txBody>
                    <a:bodyPr/>
                    <a:lstStyle/>
                    <a:p>
                      <a:pPr marL="0" marR="0" lvl="0" indent="0" algn="l" rtl="0" eaLnBrk="1" fontAlgn="auto" latinLnBrk="0" hangingPunct="1">
                        <a:lnSpc>
                          <a:spcPct val="100000"/>
                        </a:lnSpc>
                        <a:spcBef>
                          <a:spcPts val="0"/>
                        </a:spcBef>
                        <a:spcAft>
                          <a:spcPts val="0"/>
                        </a:spcAft>
                        <a:buClr>
                          <a:srgbClr val="002060"/>
                        </a:buClr>
                        <a:buSzTx/>
                        <a:buFont typeface="Arial" panose="020B0604020202020204" pitchFamily="34" charset="0"/>
                        <a:buNone/>
                      </a:pPr>
                      <a:r>
                        <a:rPr lang="en-GB" sz="2000" b="1" dirty="0">
                          <a:solidFill>
                            <a:srgbClr val="002060"/>
                          </a:solidFill>
                          <a:latin typeface="Arial"/>
                          <a:cs typeface="Arial"/>
                        </a:rPr>
                        <a:t>Diversity</a:t>
                      </a:r>
                      <a:r>
                        <a:rPr lang="en-GB" sz="2000" dirty="0">
                          <a:solidFill>
                            <a:srgbClr val="002060"/>
                          </a:solidFill>
                          <a:latin typeface="Arial"/>
                          <a:cs typeface="Arial"/>
                        </a:rPr>
                        <a:t> of ideas, people, activities, skills, institutions and infrastructures advances knowledge, increases quality and creativity.</a:t>
                      </a:r>
                      <a:endParaRPr lang="en-US" sz="2000" strike="sngStrike" dirty="0">
                        <a:solidFill>
                          <a:srgbClr val="002060"/>
                        </a:solidFill>
                        <a:latin typeface="Arial"/>
                        <a:cs typeface="Arial"/>
                      </a:endParaRPr>
                    </a:p>
                  </a:txBody>
                  <a:tcPr>
                    <a:solidFill>
                      <a:srgbClr val="DBDBDC"/>
                    </a:solidFill>
                  </a:tcPr>
                </a:tc>
                <a:tc>
                  <a:txBody>
                    <a:bodyPr/>
                    <a:lstStyle/>
                    <a:p>
                      <a:pPr marL="0" marR="0" lvl="0" indent="0" algn="l" defTabSz="685800" rtl="0" eaLnBrk="1" fontAlgn="auto" latinLnBrk="0" hangingPunct="1">
                        <a:lnSpc>
                          <a:spcPct val="100000"/>
                        </a:lnSpc>
                        <a:spcBef>
                          <a:spcPts val="0"/>
                        </a:spcBef>
                        <a:spcAft>
                          <a:spcPts val="0"/>
                        </a:spcAft>
                        <a:buClr>
                          <a:srgbClr val="002060"/>
                        </a:buClr>
                        <a:buSzTx/>
                        <a:buFont typeface="Arial" panose="020B0604020202020204" pitchFamily="34" charset="0"/>
                        <a:buNone/>
                        <a:tabLst/>
                        <a:defRPr/>
                      </a:pPr>
                      <a:r>
                        <a:rPr lang="en-GB" sz="2000" b="1">
                          <a:solidFill>
                            <a:srgbClr val="002060"/>
                          </a:solidFill>
                          <a:latin typeface="Arial"/>
                          <a:cs typeface="Arial"/>
                        </a:rPr>
                        <a:t>Resilience</a:t>
                      </a:r>
                      <a:r>
                        <a:rPr lang="en-GB" sz="2000">
                          <a:solidFill>
                            <a:srgbClr val="002060"/>
                          </a:solidFill>
                          <a:latin typeface="Arial"/>
                          <a:cs typeface="Arial"/>
                        </a:rPr>
                        <a:t> ensures the agility, capability, and flexibility needed to withstand shocks, deliver focus long-term goals and capture new opportunities.</a:t>
                      </a:r>
                    </a:p>
                  </a:txBody>
                  <a:tcPr>
                    <a:solidFill>
                      <a:srgbClr val="DBDBDC"/>
                    </a:solidFill>
                  </a:tcPr>
                </a:tc>
                <a:extLst>
                  <a:ext uri="{0D108BD9-81ED-4DB2-BD59-A6C34878D82A}">
                    <a16:rowId xmlns:a16="http://schemas.microsoft.com/office/drawing/2014/main" val="3909249884"/>
                  </a:ext>
                </a:extLst>
              </a:tr>
              <a:tr h="576937">
                <a:tc>
                  <a:txBody>
                    <a:bodyPr/>
                    <a:lstStyle/>
                    <a:p>
                      <a:pPr marL="0" marR="0" lvl="0" indent="0" algn="l" rtl="0" eaLnBrk="1" fontAlgn="auto" latinLnBrk="0" hangingPunct="1">
                        <a:lnSpc>
                          <a:spcPct val="100000"/>
                        </a:lnSpc>
                        <a:spcBef>
                          <a:spcPts val="0"/>
                        </a:spcBef>
                        <a:spcAft>
                          <a:spcPts val="0"/>
                        </a:spcAft>
                        <a:buClr>
                          <a:srgbClr val="002060"/>
                        </a:buClr>
                        <a:buSzTx/>
                        <a:buFont typeface="Arial" panose="020B0604020202020204" pitchFamily="34" charset="0"/>
                        <a:buNone/>
                      </a:pPr>
                      <a:r>
                        <a:rPr lang="en-GB" sz="2000" b="1" dirty="0">
                          <a:solidFill>
                            <a:srgbClr val="002060"/>
                          </a:solidFill>
                          <a:latin typeface="Arial"/>
                          <a:cs typeface="Arial"/>
                        </a:rPr>
                        <a:t>Connectivity</a:t>
                      </a:r>
                      <a:r>
                        <a:rPr lang="en-GB" sz="2000" dirty="0">
                          <a:solidFill>
                            <a:srgbClr val="002060"/>
                          </a:solidFill>
                          <a:latin typeface="Arial"/>
                          <a:cs typeface="Arial"/>
                        </a:rPr>
                        <a:t> across disciplines, sectors and borders catalyses new ideas and approaches to deliver impact. </a:t>
                      </a:r>
                    </a:p>
                  </a:txBody>
                  <a:tcPr>
                    <a:solidFill>
                      <a:srgbClr val="DBDBDC"/>
                    </a:solidFill>
                  </a:tcPr>
                </a:tc>
                <a:tc>
                  <a:txBody>
                    <a:bodyPr/>
                    <a:lstStyle/>
                    <a:p>
                      <a:pPr marL="0" marR="0" lvl="0" indent="0" algn="l" defTabSz="685800" rtl="0" eaLnBrk="1" fontAlgn="auto" latinLnBrk="0" hangingPunct="1">
                        <a:lnSpc>
                          <a:spcPct val="100000"/>
                        </a:lnSpc>
                        <a:spcBef>
                          <a:spcPts val="0"/>
                        </a:spcBef>
                        <a:spcAft>
                          <a:spcPts val="0"/>
                        </a:spcAft>
                        <a:buClr>
                          <a:srgbClr val="002060"/>
                        </a:buClr>
                        <a:buSzTx/>
                        <a:buFont typeface="Arial" panose="020B0604020202020204" pitchFamily="34" charset="0"/>
                        <a:buNone/>
                        <a:tabLst/>
                        <a:defRPr/>
                      </a:pPr>
                      <a:r>
                        <a:rPr lang="en-GB" sz="2000" b="1" dirty="0">
                          <a:solidFill>
                            <a:srgbClr val="002060"/>
                          </a:solidFill>
                          <a:latin typeface="Arial"/>
                          <a:cs typeface="Arial"/>
                        </a:rPr>
                        <a:t>Engagement</a:t>
                      </a:r>
                      <a:r>
                        <a:rPr lang="en-GB" sz="2000" dirty="0">
                          <a:solidFill>
                            <a:srgbClr val="002060"/>
                          </a:solidFill>
                          <a:latin typeface="Arial"/>
                          <a:cs typeface="Arial"/>
                        </a:rPr>
                        <a:t> shapes research and innovation to reflect the needs, perspectives and motivations of diverse stakeholders and the public.</a:t>
                      </a:r>
                    </a:p>
                  </a:txBody>
                  <a:tcPr>
                    <a:solidFill>
                      <a:srgbClr val="DBDBDC"/>
                    </a:solidFill>
                  </a:tcPr>
                </a:tc>
                <a:extLst>
                  <a:ext uri="{0D108BD9-81ED-4DB2-BD59-A6C34878D82A}">
                    <a16:rowId xmlns:a16="http://schemas.microsoft.com/office/drawing/2014/main" val="918931994"/>
                  </a:ext>
                </a:extLst>
              </a:tr>
            </a:tbl>
          </a:graphicData>
        </a:graphic>
      </p:graphicFrame>
      <p:graphicFrame>
        <p:nvGraphicFramePr>
          <p:cNvPr id="12" name="Table 11">
            <a:extLst>
              <a:ext uri="{FF2B5EF4-FFF2-40B4-BE49-F238E27FC236}">
                <a16:creationId xmlns:a16="http://schemas.microsoft.com/office/drawing/2014/main" id="{DD371961-4CFA-4B1D-A0ED-DBCFB34F72D6}"/>
              </a:ext>
            </a:extLst>
          </p:cNvPr>
          <p:cNvGraphicFramePr>
            <a:graphicFrameLocks noGrp="1"/>
          </p:cNvGraphicFramePr>
          <p:nvPr>
            <p:extLst>
              <p:ext uri="{D42A27DB-BD31-4B8C-83A1-F6EECF244321}">
                <p14:modId xmlns:p14="http://schemas.microsoft.com/office/powerpoint/2010/main" val="3429149088"/>
              </p:ext>
            </p:extLst>
          </p:nvPr>
        </p:nvGraphicFramePr>
        <p:xfrm>
          <a:off x="323470" y="692212"/>
          <a:ext cx="11545059" cy="2011680"/>
        </p:xfrm>
        <a:graphic>
          <a:graphicData uri="http://schemas.openxmlformats.org/drawingml/2006/table">
            <a:tbl>
              <a:tblPr firstRow="1" bandRow="1">
                <a:tableStyleId>{5C22544A-7EE6-4342-B048-85BDC9FD1C3A}</a:tableStyleId>
              </a:tblPr>
              <a:tblGrid>
                <a:gridCol w="11545059">
                  <a:extLst>
                    <a:ext uri="{9D8B030D-6E8A-4147-A177-3AD203B41FA5}">
                      <a16:colId xmlns:a16="http://schemas.microsoft.com/office/drawing/2014/main" val="3705052608"/>
                    </a:ext>
                  </a:extLst>
                </a:gridCol>
              </a:tblGrid>
              <a:tr h="0">
                <a:tc>
                  <a:txBody>
                    <a:bodyPr/>
                    <a:lstStyle/>
                    <a:p>
                      <a:pPr>
                        <a:spcBef>
                          <a:spcPts val="600"/>
                        </a:spcBef>
                        <a:spcAft>
                          <a:spcPts val="600"/>
                        </a:spcAft>
                      </a:pPr>
                      <a:r>
                        <a:rPr lang="en-GB" sz="2400" b="1" dirty="0">
                          <a:solidFill>
                            <a:schemeClr val="bg1"/>
                          </a:solidFill>
                          <a:latin typeface="Arial"/>
                          <a:cs typeface="Arial"/>
                        </a:rPr>
                        <a:t>Our</a:t>
                      </a:r>
                      <a:r>
                        <a:rPr lang="en-GB" sz="2400" b="0" dirty="0">
                          <a:solidFill>
                            <a:schemeClr val="bg1"/>
                          </a:solidFill>
                          <a:latin typeface="Arial"/>
                          <a:cs typeface="Arial"/>
                        </a:rPr>
                        <a:t> </a:t>
                      </a:r>
                      <a:r>
                        <a:rPr lang="en-GB" sz="2400" b="1" dirty="0">
                          <a:solidFill>
                            <a:schemeClr val="bg1"/>
                          </a:solidFill>
                          <a:latin typeface="Arial"/>
                          <a:cs typeface="Arial"/>
                        </a:rPr>
                        <a:t>purpose – transforming tomorrow together</a:t>
                      </a:r>
                      <a:endParaRPr lang="en-GB" sz="2400" b="1" dirty="0">
                        <a:solidFill>
                          <a:srgbClr val="FF0000"/>
                        </a:solidFill>
                        <a:latin typeface="Arial" panose="020B0604020202020204" pitchFamily="34" charset="0"/>
                        <a:cs typeface="Arial" panose="020B0604020202020204" pitchFamily="34" charset="0"/>
                      </a:endParaRPr>
                    </a:p>
                  </a:txBody>
                  <a:tcPr anchor="ctr">
                    <a:solidFill>
                      <a:srgbClr val="002060"/>
                    </a:solidFill>
                  </a:tcPr>
                </a:tc>
                <a:extLst>
                  <a:ext uri="{0D108BD9-81ED-4DB2-BD59-A6C34878D82A}">
                    <a16:rowId xmlns:a16="http://schemas.microsoft.com/office/drawing/2014/main" val="202781751"/>
                  </a:ext>
                </a:extLst>
              </a:tr>
              <a:tr h="976355">
                <a:tc>
                  <a:txBody>
                    <a:bodyPr/>
                    <a:lstStyle/>
                    <a:p>
                      <a:pPr marL="0" marR="0" lvl="0" indent="0" algn="l" defTabSz="914400" rtl="0" eaLnBrk="1" fontAlgn="auto" latinLnBrk="0" hangingPunct="1">
                        <a:lnSpc>
                          <a:spcPct val="100000"/>
                        </a:lnSpc>
                        <a:spcBef>
                          <a:spcPts val="600"/>
                        </a:spcBef>
                        <a:spcAft>
                          <a:spcPts val="0"/>
                        </a:spcAft>
                        <a:buClr>
                          <a:srgbClr val="FFC000"/>
                        </a:buClr>
                        <a:buSzTx/>
                        <a:buFontTx/>
                        <a:buNone/>
                        <a:tabLst/>
                        <a:defRPr/>
                      </a:pPr>
                      <a:r>
                        <a:rPr kumimoji="0" lang="en-GB" sz="2400" b="0" i="0" u="none" strike="noStrike" kern="1200" cap="none" spc="0" normalizeH="0" baseline="0" noProof="0" dirty="0">
                          <a:ln>
                            <a:noFill/>
                          </a:ln>
                          <a:solidFill>
                            <a:srgbClr val="002060"/>
                          </a:solidFill>
                          <a:effectLst/>
                          <a:uLnTx/>
                          <a:uFillTx/>
                          <a:latin typeface="Arial" panose="020B0604020202020204" pitchFamily="34" charset="0"/>
                          <a:ea typeface="Yu Mincho"/>
                          <a:cs typeface="Arial" panose="020B0604020202020204" pitchFamily="34" charset="0"/>
                        </a:rPr>
                        <a:t>Our strategy sets out how we will work with our many partners and stakeholders to foster an outstanding research and innovation system in the UK that drives economic, social, environmental and cultural benefits for all citizens, transforming tomorrow together.</a:t>
                      </a:r>
                      <a:endParaRPr kumimoji="0" lang="en-GB" sz="2400" b="0" i="0" u="none" strike="noStrike" kern="1200" cap="none" spc="0" normalizeH="0" baseline="0" noProof="0" dirty="0">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endParaRPr>
                    </a:p>
                  </a:txBody>
                  <a:tcPr>
                    <a:solidFill>
                      <a:srgbClr val="DBDBDC"/>
                    </a:solidFill>
                  </a:tcPr>
                </a:tc>
                <a:extLst>
                  <a:ext uri="{0D108BD9-81ED-4DB2-BD59-A6C34878D82A}">
                    <a16:rowId xmlns:a16="http://schemas.microsoft.com/office/drawing/2014/main" val="2208637695"/>
                  </a:ext>
                </a:extLst>
              </a:tr>
            </a:tbl>
          </a:graphicData>
        </a:graphic>
      </p:graphicFrame>
    </p:spTree>
    <p:extLst>
      <p:ext uri="{BB962C8B-B14F-4D97-AF65-F5344CB8AC3E}">
        <p14:creationId xmlns:p14="http://schemas.microsoft.com/office/powerpoint/2010/main" val="34885356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778A21B-B0B8-4A6E-B6F0-8E8F610DE0F2}"/>
              </a:ext>
            </a:extLst>
          </p:cNvPr>
          <p:cNvSpPr txBox="1"/>
          <p:nvPr/>
        </p:nvSpPr>
        <p:spPr>
          <a:xfrm>
            <a:off x="1683027" y="210082"/>
            <a:ext cx="8816009" cy="438582"/>
          </a:xfrm>
          <a:prstGeom prst="rect">
            <a:avLst/>
          </a:prstGeom>
          <a:noFill/>
        </p:spPr>
        <p:txBody>
          <a:bodyPr wrap="square" lIns="68580" tIns="34290" rIns="68580" bIns="34290" rtlCol="0" anchor="t">
            <a:spAutoFit/>
          </a:bodyPr>
          <a:lstStyle/>
          <a:p>
            <a:pPr defTabSz="514350"/>
            <a:r>
              <a:rPr lang="en-GB" sz="2400" b="1" spc="-85">
                <a:solidFill>
                  <a:srgbClr val="2E2D62"/>
                </a:solidFill>
                <a:latin typeface="Arial"/>
                <a:cs typeface="Arial"/>
              </a:rPr>
              <a:t>Our Strategic Objectives and Priorities</a:t>
            </a:r>
          </a:p>
        </p:txBody>
      </p:sp>
      <p:sp>
        <p:nvSpPr>
          <p:cNvPr id="16" name="TextBox 15">
            <a:extLst>
              <a:ext uri="{FF2B5EF4-FFF2-40B4-BE49-F238E27FC236}">
                <a16:creationId xmlns:a16="http://schemas.microsoft.com/office/drawing/2014/main" id="{BFBBD69D-DBD1-449A-87AD-599F75DB5294}"/>
              </a:ext>
            </a:extLst>
          </p:cNvPr>
          <p:cNvSpPr txBox="1"/>
          <p:nvPr/>
        </p:nvSpPr>
        <p:spPr>
          <a:xfrm>
            <a:off x="1670500" y="632841"/>
            <a:ext cx="8816009" cy="307777"/>
          </a:xfrm>
          <a:prstGeom prst="rect">
            <a:avLst/>
          </a:prstGeom>
          <a:noFill/>
        </p:spPr>
        <p:txBody>
          <a:bodyPr wrap="square">
            <a:spAutoFit/>
          </a:bodyPr>
          <a:lstStyle/>
          <a:p>
            <a:pPr defTabSz="514350">
              <a:defRPr/>
            </a:pPr>
            <a:r>
              <a:rPr lang="en-GB" sz="1400">
                <a:solidFill>
                  <a:srgbClr val="002060"/>
                </a:solidFill>
                <a:latin typeface="Arial" panose="020B0604020202020204" pitchFamily="34" charset="0"/>
                <a:ea typeface="Yu Mincho" panose="02020400000000000000" pitchFamily="18" charset="-128"/>
                <a:cs typeface="Arial" panose="020B0604020202020204" pitchFamily="34" charset="0"/>
              </a:rPr>
              <a:t>Each strategic objective will be delivered through a set of priorities for UKRI over the next five years.</a:t>
            </a:r>
            <a:endParaRPr lang="en-GB" sz="1400">
              <a:solidFill>
                <a:srgbClr val="002060"/>
              </a:solidFill>
              <a:latin typeface="Arial" panose="020B0604020202020204" pitchFamily="34" charset="0"/>
              <a:cs typeface="Arial" panose="020B0604020202020204" pitchFamily="34" charset="0"/>
            </a:endParaRPr>
          </a:p>
        </p:txBody>
      </p:sp>
      <p:pic>
        <p:nvPicPr>
          <p:cNvPr id="19" name="Picture 18">
            <a:extLst>
              <a:ext uri="{FF2B5EF4-FFF2-40B4-BE49-F238E27FC236}">
                <a16:creationId xmlns:a16="http://schemas.microsoft.com/office/drawing/2014/main" id="{1E35488B-23C9-41D2-BE06-3F539E7990F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83026" y="6191270"/>
            <a:ext cx="1552174" cy="456648"/>
          </a:xfrm>
          <a:prstGeom prst="rect">
            <a:avLst/>
          </a:prstGeom>
        </p:spPr>
      </p:pic>
      <p:graphicFrame>
        <p:nvGraphicFramePr>
          <p:cNvPr id="6" name="Table 36">
            <a:extLst>
              <a:ext uri="{FF2B5EF4-FFF2-40B4-BE49-F238E27FC236}">
                <a16:creationId xmlns:a16="http://schemas.microsoft.com/office/drawing/2014/main" id="{A89BF8BF-B810-4356-9580-B6B6D0204334}"/>
              </a:ext>
            </a:extLst>
          </p:cNvPr>
          <p:cNvGraphicFramePr>
            <a:graphicFrameLocks noGrp="1"/>
          </p:cNvGraphicFramePr>
          <p:nvPr>
            <p:extLst>
              <p:ext uri="{D42A27DB-BD31-4B8C-83A1-F6EECF244321}">
                <p14:modId xmlns:p14="http://schemas.microsoft.com/office/powerpoint/2010/main" val="1159972949"/>
              </p:ext>
            </p:extLst>
          </p:nvPr>
        </p:nvGraphicFramePr>
        <p:xfrm>
          <a:off x="-1" y="99060"/>
          <a:ext cx="12192001" cy="6659880"/>
        </p:xfrm>
        <a:graphic>
          <a:graphicData uri="http://schemas.openxmlformats.org/drawingml/2006/table">
            <a:tbl>
              <a:tblPr firstRow="1" bandRow="1">
                <a:tableStyleId>{5C22544A-7EE6-4342-B048-85BDC9FD1C3A}</a:tableStyleId>
              </a:tblPr>
              <a:tblGrid>
                <a:gridCol w="2256183">
                  <a:extLst>
                    <a:ext uri="{9D8B030D-6E8A-4147-A177-3AD203B41FA5}">
                      <a16:colId xmlns:a16="http://schemas.microsoft.com/office/drawing/2014/main" val="1773827493"/>
                    </a:ext>
                  </a:extLst>
                </a:gridCol>
                <a:gridCol w="2256183">
                  <a:extLst>
                    <a:ext uri="{9D8B030D-6E8A-4147-A177-3AD203B41FA5}">
                      <a16:colId xmlns:a16="http://schemas.microsoft.com/office/drawing/2014/main" val="125997102"/>
                    </a:ext>
                  </a:extLst>
                </a:gridCol>
                <a:gridCol w="2256183">
                  <a:extLst>
                    <a:ext uri="{9D8B030D-6E8A-4147-A177-3AD203B41FA5}">
                      <a16:colId xmlns:a16="http://schemas.microsoft.com/office/drawing/2014/main" val="435715249"/>
                    </a:ext>
                  </a:extLst>
                </a:gridCol>
                <a:gridCol w="2256183">
                  <a:extLst>
                    <a:ext uri="{9D8B030D-6E8A-4147-A177-3AD203B41FA5}">
                      <a16:colId xmlns:a16="http://schemas.microsoft.com/office/drawing/2014/main" val="1764074802"/>
                    </a:ext>
                  </a:extLst>
                </a:gridCol>
                <a:gridCol w="3167269">
                  <a:extLst>
                    <a:ext uri="{9D8B030D-6E8A-4147-A177-3AD203B41FA5}">
                      <a16:colId xmlns:a16="http://schemas.microsoft.com/office/drawing/2014/main" val="3856965933"/>
                    </a:ext>
                  </a:extLst>
                </a:gridCol>
              </a:tblGrid>
              <a:tr h="23438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b="1">
                        <a:solidFill>
                          <a:srgbClr val="002060"/>
                        </a:solidFill>
                        <a:latin typeface="Arial"/>
                        <a:cs typeface="Aria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solidFill>
                      <a:srgbClr val="E98200"/>
                    </a:solidFill>
                  </a:tcPr>
                </a:tc>
                <a:tc>
                  <a:txBody>
                    <a:bodyPr/>
                    <a:lstStyle/>
                    <a:p>
                      <a:pPr algn="l"/>
                      <a:endParaRPr lang="en-GB" sz="140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solidFill>
                      <a:srgbClr val="CA2C61"/>
                    </a:solidFill>
                  </a:tcPr>
                </a:tc>
                <a:tc>
                  <a:txBody>
                    <a:bodyPr/>
                    <a:lstStyle/>
                    <a:p>
                      <a:pPr algn="l"/>
                      <a:endParaRPr lang="en-GB" sz="140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solidFill>
                      <a:srgbClr val="6AB65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b="1" kern="1200">
                        <a:solidFill>
                          <a:srgbClr val="002060"/>
                        </a:solidFill>
                        <a:latin typeface="Arial"/>
                        <a:ea typeface="+mn-ea"/>
                        <a:cs typeface="Aria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solidFill>
                      <a:srgbClr val="00B1CC"/>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b="1">
                        <a:solidFill>
                          <a:srgbClr val="002060"/>
                        </a:solidFill>
                        <a:latin typeface="Arial" panose="020B0604020202020204" pitchFamily="34" charset="0"/>
                        <a:cs typeface="Arial" panose="020B0604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solidFill>
                      <a:srgbClr val="56BAA0"/>
                    </a:solidFill>
                  </a:tcPr>
                </a:tc>
                <a:extLst>
                  <a:ext uri="{0D108BD9-81ED-4DB2-BD59-A6C34878D82A}">
                    <a16:rowId xmlns:a16="http://schemas.microsoft.com/office/drawing/2014/main" val="3535989389"/>
                  </a:ext>
                </a:extLst>
              </a:tr>
              <a:tr h="30256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1">
                          <a:solidFill>
                            <a:srgbClr val="E98200"/>
                          </a:solidFill>
                          <a:latin typeface="Arial"/>
                          <a:cs typeface="Arial"/>
                        </a:rPr>
                        <a:t>People and careers</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chemeClr val="bg1"/>
                    </a:solidFill>
                  </a:tcPr>
                </a:tc>
                <a:tc>
                  <a:txBody>
                    <a:bodyPr/>
                    <a:lstStyle/>
                    <a:p>
                      <a:pPr algn="l"/>
                      <a:r>
                        <a:rPr lang="en-GB" sz="1600" b="1">
                          <a:solidFill>
                            <a:srgbClr val="CA2C61"/>
                          </a:solidFill>
                          <a:latin typeface="Arial"/>
                          <a:cs typeface="Arial"/>
                        </a:rPr>
                        <a:t>Places</a:t>
                      </a:r>
                      <a:endParaRPr lang="en-GB" sz="1600">
                        <a:solidFill>
                          <a:srgbClr val="CA2C61"/>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solidFill>
                      <a:schemeClr val="bg1"/>
                    </a:solidFill>
                  </a:tcPr>
                </a:tc>
                <a:tc>
                  <a:txBody>
                    <a:bodyPr/>
                    <a:lstStyle/>
                    <a:p>
                      <a:pPr algn="l"/>
                      <a:r>
                        <a:rPr lang="en-GB" sz="1600" b="1" dirty="0">
                          <a:solidFill>
                            <a:srgbClr val="6AB651"/>
                          </a:solidFill>
                          <a:latin typeface="Arial"/>
                          <a:cs typeface="Arial"/>
                        </a:rPr>
                        <a:t>Ideas</a:t>
                      </a:r>
                      <a:endParaRPr lang="en-GB" sz="1600" dirty="0">
                        <a:solidFill>
                          <a:srgbClr val="6AB651"/>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1" kern="1200">
                          <a:solidFill>
                            <a:srgbClr val="00B1CC"/>
                          </a:solidFill>
                          <a:latin typeface="Arial"/>
                          <a:ea typeface="+mn-ea"/>
                          <a:cs typeface="Arial"/>
                        </a:rPr>
                        <a:t>Innovation</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1">
                          <a:solidFill>
                            <a:srgbClr val="56BAA0"/>
                          </a:solidFill>
                          <a:latin typeface="Arial" panose="020B0604020202020204" pitchFamily="34" charset="0"/>
                          <a:cs typeface="Arial" panose="020B0604020202020204" pitchFamily="34" charset="0"/>
                        </a:rPr>
                        <a:t>Impacts</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solidFill>
                      <a:schemeClr val="bg1"/>
                    </a:solidFill>
                  </a:tcPr>
                </a:tc>
                <a:extLst>
                  <a:ext uri="{0D108BD9-81ED-4DB2-BD59-A6C34878D82A}">
                    <a16:rowId xmlns:a16="http://schemas.microsoft.com/office/drawing/2014/main" val="647665261"/>
                  </a:ext>
                </a:extLst>
              </a:tr>
              <a:tr h="2126158">
                <a:tc>
                  <a:txBody>
                    <a:body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lang="en-GB" sz="1600" b="1" kern="1200">
                          <a:solidFill>
                            <a:srgbClr val="002060"/>
                          </a:solidFill>
                          <a:latin typeface="Arial" panose="020B0604020202020204" pitchFamily="34" charset="0"/>
                          <a:ea typeface="+mn-ea"/>
                          <a:cs typeface="Arial" panose="020B0604020202020204" pitchFamily="34" charset="0"/>
                        </a:rPr>
                        <a:t>1.1</a:t>
                      </a:r>
                      <a:r>
                        <a:rPr lang="en-GB" sz="1600" kern="1200">
                          <a:solidFill>
                            <a:srgbClr val="002060"/>
                          </a:solidFill>
                          <a:latin typeface="Arial" panose="020B0604020202020204" pitchFamily="34" charset="0"/>
                          <a:ea typeface="+mn-ea"/>
                          <a:cs typeface="Arial" panose="020B0604020202020204" pitchFamily="34" charset="0"/>
                        </a:rPr>
                        <a:t> Make the UK the most attractive destination for talented people and teams from the UK and around the world</a:t>
                      </a: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lang="en-GB" sz="1600" b="1" kern="1200">
                          <a:solidFill>
                            <a:srgbClr val="002060"/>
                          </a:solidFill>
                          <a:latin typeface="Arial" panose="020B0604020202020204" pitchFamily="34" charset="0"/>
                          <a:ea typeface="+mn-ea"/>
                          <a:cs typeface="Arial" panose="020B0604020202020204" pitchFamily="34" charset="0"/>
                        </a:rPr>
                        <a:t>1.2</a:t>
                      </a:r>
                      <a:r>
                        <a:rPr lang="en-GB" sz="1600" kern="1200">
                          <a:solidFill>
                            <a:srgbClr val="002060"/>
                          </a:solidFill>
                          <a:latin typeface="Arial" panose="020B0604020202020204" pitchFamily="34" charset="0"/>
                          <a:ea typeface="+mn-ea"/>
                          <a:cs typeface="Arial" panose="020B0604020202020204" pitchFamily="34" charset="0"/>
                        </a:rPr>
                        <a:t> Develop the breadth of skilled people and teams essential for the future R&amp;D workforce</a:t>
                      </a: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lang="en-GB" sz="1600" b="1" kern="1200">
                          <a:solidFill>
                            <a:srgbClr val="002060"/>
                          </a:solidFill>
                          <a:latin typeface="Arial" panose="020B0604020202020204" pitchFamily="34" charset="0"/>
                          <a:ea typeface="+mn-ea"/>
                          <a:cs typeface="Arial" panose="020B0604020202020204" pitchFamily="34" charset="0"/>
                        </a:rPr>
                        <a:t>1.3</a:t>
                      </a:r>
                      <a:r>
                        <a:rPr lang="en-GB" sz="1600" kern="1200">
                          <a:solidFill>
                            <a:srgbClr val="002060"/>
                          </a:solidFill>
                          <a:latin typeface="Arial" panose="020B0604020202020204" pitchFamily="34" charset="0"/>
                          <a:ea typeface="+mn-ea"/>
                          <a:cs typeface="Arial" panose="020B0604020202020204" pitchFamily="34" charset="0"/>
                        </a:rPr>
                        <a:t> Shift research culture to support, rather than hinder, talented people and teams to pursue their ideas </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1200"/>
                        </a:spcBef>
                        <a:spcAft>
                          <a:spcPts val="0"/>
                        </a:spcAft>
                        <a:buClrTx/>
                        <a:buSzTx/>
                        <a:buFont typeface="Arial" panose="020B0604020202020204" pitchFamily="34" charset="0"/>
                        <a:buNone/>
                        <a:tabLst/>
                        <a:defRPr/>
                      </a:pPr>
                      <a:r>
                        <a:rPr lang="en-GB" sz="1600" b="1" kern="1200" dirty="0">
                          <a:solidFill>
                            <a:srgbClr val="002060"/>
                          </a:solidFill>
                          <a:latin typeface="Arial" panose="020B0604020202020204" pitchFamily="34" charset="0"/>
                          <a:ea typeface="+mn-ea"/>
                          <a:cs typeface="Arial" panose="020B0604020202020204" pitchFamily="34" charset="0"/>
                        </a:rPr>
                        <a:t>2.1</a:t>
                      </a:r>
                      <a:r>
                        <a:rPr lang="en-GB" sz="1600" kern="1200" dirty="0">
                          <a:solidFill>
                            <a:srgbClr val="002060"/>
                          </a:solidFill>
                          <a:latin typeface="Arial" panose="020B0604020202020204" pitchFamily="34" charset="0"/>
                          <a:ea typeface="+mn-ea"/>
                          <a:cs typeface="Arial" panose="020B0604020202020204" pitchFamily="34" charset="0"/>
                        </a:rPr>
                        <a:t> Strengthen clusters and partnerships – locally, nationally and globally </a:t>
                      </a: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lang="en-GB" sz="1600" b="1" kern="1200" dirty="0">
                          <a:solidFill>
                            <a:srgbClr val="002060"/>
                          </a:solidFill>
                          <a:latin typeface="Arial" panose="020B0604020202020204" pitchFamily="34" charset="0"/>
                          <a:ea typeface="+mn-ea"/>
                          <a:cs typeface="Arial" panose="020B0604020202020204" pitchFamily="34" charset="0"/>
                        </a:rPr>
                        <a:t>2.2</a:t>
                      </a:r>
                      <a:r>
                        <a:rPr lang="en-GB" sz="1600" kern="1200" dirty="0">
                          <a:solidFill>
                            <a:srgbClr val="002060"/>
                          </a:solidFill>
                          <a:latin typeface="Arial" panose="020B0604020202020204" pitchFamily="34" charset="0"/>
                          <a:ea typeface="+mn-ea"/>
                          <a:cs typeface="Arial" panose="020B0604020202020204" pitchFamily="34" charset="0"/>
                        </a:rPr>
                        <a:t> Improve the financial sustainability of research and innovation in organisations across the UK</a:t>
                      </a: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lang="en-GB" sz="1600" b="1" kern="1200" dirty="0">
                          <a:solidFill>
                            <a:srgbClr val="002060"/>
                          </a:solidFill>
                          <a:latin typeface="Arial" panose="020B0604020202020204" pitchFamily="34" charset="0"/>
                          <a:ea typeface="+mn-ea"/>
                          <a:cs typeface="Arial" panose="020B0604020202020204" pitchFamily="34" charset="0"/>
                        </a:rPr>
                        <a:t>2.3</a:t>
                      </a:r>
                      <a:r>
                        <a:rPr lang="en-GB" sz="1600" kern="1200" dirty="0">
                          <a:solidFill>
                            <a:srgbClr val="002060"/>
                          </a:solidFill>
                          <a:latin typeface="Arial" panose="020B0604020202020204" pitchFamily="34" charset="0"/>
                          <a:ea typeface="+mn-ea"/>
                          <a:cs typeface="Arial" panose="020B0604020202020204" pitchFamily="34" charset="0"/>
                        </a:rPr>
                        <a:t> Secure cutting-edge infrastructures for world-class research and innovation</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lang="en-GB" sz="1600" b="1">
                          <a:solidFill>
                            <a:srgbClr val="002060"/>
                          </a:solidFill>
                          <a:latin typeface="Arial" panose="020B0604020202020204" pitchFamily="34" charset="0"/>
                          <a:cs typeface="Arial" panose="020B0604020202020204" pitchFamily="34" charset="0"/>
                        </a:rPr>
                        <a:t>3.1</a:t>
                      </a:r>
                      <a:r>
                        <a:rPr lang="en-GB" sz="1600">
                          <a:solidFill>
                            <a:srgbClr val="002060"/>
                          </a:solidFill>
                          <a:latin typeface="Arial" panose="020B0604020202020204" pitchFamily="34" charset="0"/>
                          <a:cs typeface="Arial" panose="020B0604020202020204" pitchFamily="34" charset="0"/>
                        </a:rPr>
                        <a:t> Invest in a diverse and dynamic portfolio of high-quality, creative research and innovation</a:t>
                      </a: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lang="en-GB" sz="1600" b="1">
                          <a:solidFill>
                            <a:srgbClr val="002060"/>
                          </a:solidFill>
                          <a:latin typeface="Arial" panose="020B0604020202020204" pitchFamily="34" charset="0"/>
                          <a:cs typeface="Arial" panose="020B0604020202020204" pitchFamily="34" charset="0"/>
                        </a:rPr>
                        <a:t>3.2</a:t>
                      </a:r>
                      <a:r>
                        <a:rPr lang="en-GB" sz="1600">
                          <a:solidFill>
                            <a:srgbClr val="002060"/>
                          </a:solidFill>
                          <a:latin typeface="Arial" panose="020B0604020202020204" pitchFamily="34" charset="0"/>
                          <a:cs typeface="Arial" panose="020B0604020202020204" pitchFamily="34" charset="0"/>
                        </a:rPr>
                        <a:t> Incentivise and remove barriers to multi- and inter-disciplinary working</a:t>
                      </a: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endParaRPr lang="en-GB" sz="1600">
                        <a:solidFill>
                          <a:srgbClr val="002060"/>
                        </a:solidFill>
                        <a:latin typeface="Arial" panose="020B0604020202020204" pitchFamily="34" charset="0"/>
                        <a:cs typeface="Arial" panose="020B0604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lang="en-GB" sz="1600" b="1" kern="1200" dirty="0">
                          <a:solidFill>
                            <a:srgbClr val="002060"/>
                          </a:solidFill>
                          <a:latin typeface="Arial" panose="020B0604020202020204" pitchFamily="34" charset="0"/>
                          <a:ea typeface="+mn-ea"/>
                          <a:cs typeface="Arial" panose="020B0604020202020204" pitchFamily="34" charset="0"/>
                        </a:rPr>
                        <a:t>4.1</a:t>
                      </a:r>
                      <a:r>
                        <a:rPr lang="en-GB" sz="1600" kern="1200" dirty="0">
                          <a:solidFill>
                            <a:srgbClr val="002060"/>
                          </a:solidFill>
                          <a:latin typeface="Arial" panose="020B0604020202020204" pitchFamily="34" charset="0"/>
                          <a:ea typeface="+mn-ea"/>
                          <a:cs typeface="Arial" panose="020B0604020202020204" pitchFamily="34" charset="0"/>
                        </a:rPr>
                        <a:t> Deliver the skills, finance and collaboration opportunities needed to boost private sector investment</a:t>
                      </a: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lang="en-GB" sz="1600" b="1" kern="1200" dirty="0">
                          <a:solidFill>
                            <a:srgbClr val="002060"/>
                          </a:solidFill>
                          <a:latin typeface="Arial" panose="020B0604020202020204" pitchFamily="34" charset="0"/>
                          <a:ea typeface="+mn-ea"/>
                          <a:cs typeface="Arial" panose="020B0604020202020204" pitchFamily="34" charset="0"/>
                        </a:rPr>
                        <a:t>4.2</a:t>
                      </a:r>
                      <a:r>
                        <a:rPr lang="en-GB" sz="1600" kern="1200" dirty="0">
                          <a:solidFill>
                            <a:srgbClr val="002060"/>
                          </a:solidFill>
                          <a:latin typeface="Arial" panose="020B0604020202020204" pitchFamily="34" charset="0"/>
                          <a:ea typeface="+mn-ea"/>
                          <a:cs typeface="Arial" panose="020B0604020202020204" pitchFamily="34" charset="0"/>
                        </a:rPr>
                        <a:t> Accelerate translation, commercialisation and knowledge exchange</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lang="en-GB" sz="1600" b="1" kern="1200" dirty="0">
                          <a:solidFill>
                            <a:srgbClr val="002060"/>
                          </a:solidFill>
                          <a:latin typeface="Arial" panose="020B0604020202020204" pitchFamily="34" charset="0"/>
                          <a:ea typeface="+mn-ea"/>
                          <a:cs typeface="Arial" panose="020B0604020202020204" pitchFamily="34" charset="0"/>
                        </a:rPr>
                        <a:t>5.1</a:t>
                      </a:r>
                      <a:r>
                        <a:rPr lang="en-GB" sz="1600" kern="1200" dirty="0">
                          <a:solidFill>
                            <a:srgbClr val="002060"/>
                          </a:solidFill>
                          <a:latin typeface="Arial" panose="020B0604020202020204" pitchFamily="34" charset="0"/>
                          <a:ea typeface="+mn-ea"/>
                          <a:cs typeface="Arial" panose="020B0604020202020204" pitchFamily="34" charset="0"/>
                        </a:rPr>
                        <a:t> Address major national and global challenges</a:t>
                      </a:r>
                    </a:p>
                    <a:p>
                      <a:pPr marL="171450" marR="0" lvl="0" indent="-1714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GB" sz="1600" kern="1200" dirty="0">
                          <a:solidFill>
                            <a:srgbClr val="002060"/>
                          </a:solidFill>
                          <a:latin typeface="Arial" panose="020B0604020202020204" pitchFamily="34" charset="0"/>
                          <a:ea typeface="+mn-ea"/>
                          <a:cs typeface="Arial" panose="020B0604020202020204" pitchFamily="34" charset="0"/>
                        </a:rPr>
                        <a:t>Building a green future</a:t>
                      </a:r>
                    </a:p>
                    <a:p>
                      <a:pPr marL="171450" marR="0" lvl="0" indent="-1714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GB" sz="1600" kern="1200" dirty="0">
                          <a:solidFill>
                            <a:srgbClr val="002060"/>
                          </a:solidFill>
                          <a:latin typeface="Arial" panose="020B0604020202020204" pitchFamily="34" charset="0"/>
                          <a:ea typeface="+mn-ea"/>
                          <a:cs typeface="Arial" panose="020B0604020202020204" pitchFamily="34" charset="0"/>
                        </a:rPr>
                        <a:t>Securing better health, ageing and wellbeing</a:t>
                      </a:r>
                    </a:p>
                    <a:p>
                      <a:pPr marL="171450" marR="0" lvl="0" indent="-1714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GB" sz="1600" kern="1200" dirty="0">
                          <a:solidFill>
                            <a:srgbClr val="002060"/>
                          </a:solidFill>
                          <a:latin typeface="Arial" panose="020B0604020202020204" pitchFamily="34" charset="0"/>
                          <a:ea typeface="+mn-ea"/>
                          <a:cs typeface="Arial" panose="020B0604020202020204" pitchFamily="34" charset="0"/>
                        </a:rPr>
                        <a:t>Tackling infections</a:t>
                      </a:r>
                    </a:p>
                    <a:p>
                      <a:pPr marL="171450" marR="0" lvl="0" indent="-1714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GB" sz="1600" kern="1200" dirty="0">
                          <a:solidFill>
                            <a:srgbClr val="002060"/>
                          </a:solidFill>
                          <a:latin typeface="Arial" panose="020B0604020202020204" pitchFamily="34" charset="0"/>
                          <a:ea typeface="+mn-ea"/>
                          <a:cs typeface="Arial" panose="020B0604020202020204" pitchFamily="34" charset="0"/>
                        </a:rPr>
                        <a:t>Building a secure and resilient world</a:t>
                      </a:r>
                    </a:p>
                    <a:p>
                      <a:pPr marL="171450" marR="0" lvl="0" indent="-1714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GB" sz="1600" kern="1200" dirty="0">
                          <a:solidFill>
                            <a:srgbClr val="002060"/>
                          </a:solidFill>
                          <a:latin typeface="Arial" panose="020B0604020202020204" pitchFamily="34" charset="0"/>
                          <a:ea typeface="+mn-ea"/>
                          <a:cs typeface="Arial" panose="020B0604020202020204" pitchFamily="34" charset="0"/>
                        </a:rPr>
                        <a:t>Creating opportunities, improving outcomes</a:t>
                      </a: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lang="en-GB" sz="1600" b="1" kern="1200" dirty="0">
                          <a:solidFill>
                            <a:srgbClr val="002060"/>
                          </a:solidFill>
                          <a:latin typeface="Arial" panose="020B0604020202020204" pitchFamily="34" charset="0"/>
                          <a:ea typeface="+mn-ea"/>
                          <a:cs typeface="Arial" panose="020B0604020202020204" pitchFamily="34" charset="0"/>
                        </a:rPr>
                        <a:t>5.2</a:t>
                      </a:r>
                      <a:r>
                        <a:rPr lang="en-GB" sz="1600" kern="1200" dirty="0">
                          <a:solidFill>
                            <a:srgbClr val="002060"/>
                          </a:solidFill>
                          <a:latin typeface="Arial" panose="020B0604020202020204" pitchFamily="34" charset="0"/>
                          <a:ea typeface="+mn-ea"/>
                          <a:cs typeface="Arial" panose="020B0604020202020204" pitchFamily="34" charset="0"/>
                        </a:rPr>
                        <a:t> Harness the opportunities from tomorrow’s technologies </a:t>
                      </a: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lang="en-GB" sz="1600" b="1" kern="1200" dirty="0">
                          <a:solidFill>
                            <a:srgbClr val="002060"/>
                          </a:solidFill>
                          <a:latin typeface="Arial" panose="020B0604020202020204" pitchFamily="34" charset="0"/>
                          <a:ea typeface="+mn-ea"/>
                          <a:cs typeface="Arial" panose="020B0604020202020204" pitchFamily="34" charset="0"/>
                        </a:rPr>
                        <a:t>5.3</a:t>
                      </a:r>
                      <a:r>
                        <a:rPr lang="en-GB" sz="1600" kern="1200" dirty="0">
                          <a:solidFill>
                            <a:srgbClr val="002060"/>
                          </a:solidFill>
                          <a:latin typeface="Arial" panose="020B0604020202020204" pitchFamily="34" charset="0"/>
                          <a:ea typeface="+mn-ea"/>
                          <a:cs typeface="Arial" panose="020B0604020202020204" pitchFamily="34" charset="0"/>
                        </a:rPr>
                        <a:t> Transform sectors that are key to the future economy</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92000232"/>
                  </a:ext>
                </a:extLst>
              </a:tr>
              <a:tr h="120844">
                <a:tc gridSpan="5">
                  <a:txBody>
                    <a:body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endParaRPr lang="en-GB" sz="1600" kern="1200">
                        <a:solidFill>
                          <a:srgbClr val="002060"/>
                        </a:solidFill>
                        <a:latin typeface="Arial" panose="020B0604020202020204" pitchFamily="34" charset="0"/>
                        <a:ea typeface="+mn-ea"/>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rgbClr val="7030A0"/>
                    </a:solidFill>
                  </a:tcPr>
                </a:tc>
                <a:tc hMerge="1">
                  <a:txBody>
                    <a:bodyPr/>
                    <a:lstStyle/>
                    <a:p>
                      <a:pPr marL="0" marR="0" lvl="0" indent="0" algn="l" defTabSz="914400" rtl="0" eaLnBrk="1" fontAlgn="auto" latinLnBrk="0" hangingPunct="1">
                        <a:lnSpc>
                          <a:spcPct val="100000"/>
                        </a:lnSpc>
                        <a:spcBef>
                          <a:spcPts val="1200"/>
                        </a:spcBef>
                        <a:spcAft>
                          <a:spcPts val="0"/>
                        </a:spcAft>
                        <a:buClrTx/>
                        <a:buSzTx/>
                        <a:buFont typeface="Arial" panose="020B0604020202020204" pitchFamily="34" charset="0"/>
                        <a:buNone/>
                        <a:tabLst/>
                        <a:defRPr/>
                      </a:pPr>
                      <a:endParaRPr lang="en-GB" sz="900" kern="1200">
                        <a:solidFill>
                          <a:srgbClr val="002060"/>
                        </a:solidFill>
                        <a:latin typeface="Arial" panose="020B0604020202020204" pitchFamily="34" charset="0"/>
                        <a:ea typeface="+mn-ea"/>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hMerge="1">
                  <a:txBody>
                    <a:body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endParaRPr lang="en-GB" sz="900">
                        <a:solidFill>
                          <a:srgbClr val="FF0000"/>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hMerge="1">
                  <a:txBody>
                    <a:body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endParaRPr lang="en-GB" sz="900" kern="1200">
                        <a:solidFill>
                          <a:srgbClr val="002060"/>
                        </a:solidFill>
                        <a:latin typeface="Arial" panose="020B0604020202020204" pitchFamily="34" charset="0"/>
                        <a:ea typeface="+mn-ea"/>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hMerge="1">
                  <a:txBody>
                    <a:body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endParaRPr lang="en-GB" sz="900" kern="1200">
                        <a:solidFill>
                          <a:srgbClr val="002060"/>
                        </a:solidFill>
                        <a:latin typeface="Arial" panose="020B0604020202020204" pitchFamily="34" charset="0"/>
                        <a:ea typeface="+mn-ea"/>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1690030875"/>
                  </a:ext>
                </a:extLst>
              </a:tr>
              <a:tr h="415193">
                <a:tc gridSpan="5">
                  <a:txBody>
                    <a:bodyPr/>
                    <a:lstStyle/>
                    <a:p>
                      <a:pPr marL="0" marR="0" lvl="0" indent="0" algn="ctr"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lang="en-GB" sz="1600" kern="1200" dirty="0">
                          <a:solidFill>
                            <a:srgbClr val="002060"/>
                          </a:solidFill>
                          <a:latin typeface="Arial" panose="020B0604020202020204" pitchFamily="34" charset="0"/>
                          <a:ea typeface="+mn-ea"/>
                          <a:cs typeface="Arial" panose="020B0604020202020204" pitchFamily="34" charset="0"/>
                        </a:rPr>
                        <a:t>Supported by </a:t>
                      </a:r>
                      <a:r>
                        <a:rPr lang="en-GB" sz="1600" b="1" kern="1200" dirty="0">
                          <a:solidFill>
                            <a:srgbClr val="7030A0"/>
                          </a:solidFill>
                          <a:latin typeface="Arial" panose="020B0604020202020204" pitchFamily="34" charset="0"/>
                          <a:ea typeface="+mn-ea"/>
                          <a:cs typeface="Arial" panose="020B0604020202020204" pitchFamily="34" charset="0"/>
                        </a:rPr>
                        <a:t>a world-class organisation </a:t>
                      </a:r>
                      <a:r>
                        <a:rPr lang="en-GB" sz="1600" kern="1200" dirty="0">
                          <a:solidFill>
                            <a:srgbClr val="002060"/>
                          </a:solidFill>
                          <a:latin typeface="Arial" panose="020B0604020202020204" pitchFamily="34" charset="0"/>
                          <a:ea typeface="+mn-ea"/>
                          <a:cs typeface="Arial" panose="020B0604020202020204" pitchFamily="34" charset="0"/>
                        </a:rPr>
                        <a:t>– making UKRI the most efficient, effective and agile organisation it can be.</a:t>
                      </a:r>
                    </a:p>
                    <a:p>
                      <a:pPr marL="0" marR="0" lvl="0" indent="0" algn="ctr"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lang="en-GB" sz="1600" b="1" kern="1200" dirty="0">
                          <a:solidFill>
                            <a:srgbClr val="002060"/>
                          </a:solidFill>
                          <a:latin typeface="Arial" panose="020B0604020202020204" pitchFamily="34" charset="0"/>
                          <a:ea typeface="+mn-ea"/>
                          <a:cs typeface="Arial" panose="020B0604020202020204" pitchFamily="34" charset="0"/>
                        </a:rPr>
                        <a:t>6.1</a:t>
                      </a:r>
                      <a:r>
                        <a:rPr lang="en-GB" sz="1600" kern="1200" dirty="0">
                          <a:solidFill>
                            <a:srgbClr val="002060"/>
                          </a:solidFill>
                          <a:latin typeface="Arial" panose="020B0604020202020204" pitchFamily="34" charset="0"/>
                          <a:ea typeface="+mn-ea"/>
                          <a:cs typeface="Arial" panose="020B0604020202020204" pitchFamily="34" charset="0"/>
                        </a:rPr>
                        <a:t> Empower talented people to collaborate and thrive</a:t>
                      </a:r>
                    </a:p>
                    <a:p>
                      <a:pPr marL="0" marR="0" lvl="0" indent="0" algn="ctr"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lang="en-GB" sz="1600" b="1" kern="1200" dirty="0">
                          <a:solidFill>
                            <a:srgbClr val="002060"/>
                          </a:solidFill>
                          <a:latin typeface="Arial" panose="020B0604020202020204" pitchFamily="34" charset="0"/>
                          <a:ea typeface="+mn-ea"/>
                          <a:cs typeface="Arial" panose="020B0604020202020204" pitchFamily="34" charset="0"/>
                        </a:rPr>
                        <a:t>6.2</a:t>
                      </a:r>
                      <a:r>
                        <a:rPr lang="en-GB" sz="1600" kern="1200" dirty="0">
                          <a:solidFill>
                            <a:srgbClr val="002060"/>
                          </a:solidFill>
                          <a:latin typeface="Arial" panose="020B0604020202020204" pitchFamily="34" charset="0"/>
                          <a:ea typeface="+mn-ea"/>
                          <a:cs typeface="Arial" panose="020B0604020202020204" pitchFamily="34" charset="0"/>
                        </a:rPr>
                        <a:t> Make UKRI an efficient, effective and agile organisation</a:t>
                      </a:r>
                    </a:p>
                    <a:p>
                      <a:pPr marL="0" marR="0" lvl="0" indent="0" algn="ctr"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lang="en-GB" sz="1600" b="1" kern="1200" dirty="0">
                          <a:solidFill>
                            <a:srgbClr val="002060"/>
                          </a:solidFill>
                          <a:latin typeface="Arial" panose="020B0604020202020204" pitchFamily="34" charset="0"/>
                          <a:ea typeface="+mn-ea"/>
                          <a:cs typeface="Arial" panose="020B0604020202020204" pitchFamily="34" charset="0"/>
                        </a:rPr>
                        <a:t>6.3</a:t>
                      </a:r>
                      <a:r>
                        <a:rPr lang="en-GB" sz="1600" kern="1200" dirty="0">
                          <a:solidFill>
                            <a:srgbClr val="002060"/>
                          </a:solidFill>
                          <a:latin typeface="Arial" panose="020B0604020202020204" pitchFamily="34" charset="0"/>
                          <a:ea typeface="+mn-ea"/>
                          <a:cs typeface="Arial" panose="020B0604020202020204" pitchFamily="34" charset="0"/>
                        </a:rPr>
                        <a:t> Catalyse change and impact through partnership and leadership </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tc hMerge="1">
                  <a:txBody>
                    <a:bodyPr/>
                    <a:lstStyle/>
                    <a:p>
                      <a:pPr marL="0" marR="0" lvl="0" indent="0" algn="l" defTabSz="914400" rtl="0" eaLnBrk="1" fontAlgn="auto" latinLnBrk="0" hangingPunct="1">
                        <a:lnSpc>
                          <a:spcPct val="100000"/>
                        </a:lnSpc>
                        <a:spcBef>
                          <a:spcPts val="1200"/>
                        </a:spcBef>
                        <a:spcAft>
                          <a:spcPts val="0"/>
                        </a:spcAft>
                        <a:buClrTx/>
                        <a:buSzTx/>
                        <a:buFont typeface="Arial" panose="020B0604020202020204" pitchFamily="34" charset="0"/>
                        <a:buNone/>
                        <a:tabLst/>
                        <a:defRPr/>
                      </a:pPr>
                      <a:endParaRPr lang="en-GB" sz="900" kern="1200">
                        <a:solidFill>
                          <a:srgbClr val="002060"/>
                        </a:solidFill>
                        <a:latin typeface="Arial" panose="020B0604020202020204" pitchFamily="34" charset="0"/>
                        <a:ea typeface="+mn-ea"/>
                        <a:cs typeface="Arial" panose="020B0604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tc hMerge="1">
                  <a:txBody>
                    <a:body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endParaRPr lang="en-GB" sz="900">
                        <a:solidFill>
                          <a:srgbClr val="FF0000"/>
                        </a:solidFill>
                        <a:latin typeface="Arial" panose="020B0604020202020204" pitchFamily="34" charset="0"/>
                        <a:cs typeface="Arial" panose="020B0604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tc hMerge="1">
                  <a:txBody>
                    <a:body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endParaRPr lang="en-GB" sz="900" kern="1200">
                        <a:solidFill>
                          <a:srgbClr val="002060"/>
                        </a:solidFill>
                        <a:latin typeface="Arial" panose="020B0604020202020204" pitchFamily="34" charset="0"/>
                        <a:ea typeface="+mn-ea"/>
                        <a:cs typeface="Arial" panose="020B0604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tc hMerge="1">
                  <a:txBody>
                    <a:body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endParaRPr lang="en-GB" sz="900" kern="1200">
                        <a:solidFill>
                          <a:srgbClr val="002060"/>
                        </a:solidFill>
                        <a:latin typeface="Arial" panose="020B0604020202020204" pitchFamily="34" charset="0"/>
                        <a:ea typeface="+mn-ea"/>
                        <a:cs typeface="Arial" panose="020B0604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extLst>
                  <a:ext uri="{0D108BD9-81ED-4DB2-BD59-A6C34878D82A}">
                    <a16:rowId xmlns:a16="http://schemas.microsoft.com/office/drawing/2014/main" val="3674615432"/>
                  </a:ext>
                </a:extLst>
              </a:tr>
            </a:tbl>
          </a:graphicData>
        </a:graphic>
      </p:graphicFrame>
    </p:spTree>
    <p:extLst>
      <p:ext uri="{BB962C8B-B14F-4D97-AF65-F5344CB8AC3E}">
        <p14:creationId xmlns:p14="http://schemas.microsoft.com/office/powerpoint/2010/main" val="10105966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BEADC12-73B0-4CC6-9523-92DD6B69724D}"/>
              </a:ext>
            </a:extLst>
          </p:cNvPr>
          <p:cNvSpPr txBox="1">
            <a:spLocks/>
          </p:cNvSpPr>
          <p:nvPr/>
        </p:nvSpPr>
        <p:spPr>
          <a:xfrm>
            <a:off x="378457" y="146742"/>
            <a:ext cx="1143508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accent4"/>
                </a:solidFill>
                <a:latin typeface="Arial" panose="020B0604020202020204" pitchFamily="34" charset="0"/>
                <a:ea typeface="+mj-ea"/>
                <a:cs typeface="Arial" panose="020B0604020202020204" pitchFamily="34" charset="0"/>
              </a:defRPr>
            </a:lvl1pPr>
          </a:lstStyle>
          <a:p>
            <a:pPr>
              <a:spcAft>
                <a:spcPts val="600"/>
              </a:spcAft>
            </a:pPr>
            <a:r>
              <a:rPr lang="en-US" sz="3200" b="1" kern="1200" dirty="0">
                <a:latin typeface="Arial" panose="020B0604020202020204" pitchFamily="34" charset="0"/>
                <a:ea typeface="+mj-ea"/>
                <a:cs typeface="Arial" panose="020B0604020202020204" pitchFamily="34" charset="0"/>
              </a:rPr>
              <a:t>Delivering the UKRI Strategy: total funding allocations 2022-23 – 2024-25 </a:t>
            </a:r>
          </a:p>
        </p:txBody>
      </p:sp>
      <p:pic>
        <p:nvPicPr>
          <p:cNvPr id="7" name="Content Placeholder 6" descr="Diagram&#10;&#10;Description automatically generated">
            <a:extLst>
              <a:ext uri="{FF2B5EF4-FFF2-40B4-BE49-F238E27FC236}">
                <a16:creationId xmlns:a16="http://schemas.microsoft.com/office/drawing/2014/main" id="{40C5C4BE-7F91-4601-90B9-85C380312251}"/>
              </a:ext>
            </a:extLst>
          </p:cNvPr>
          <p:cNvPicPr>
            <a:picLocks noGrp="1" noChangeAspect="1"/>
          </p:cNvPicPr>
          <p:nvPr>
            <p:ph idx="1"/>
          </p:nvPr>
        </p:nvPicPr>
        <p:blipFill>
          <a:blip r:embed="rId3"/>
          <a:stretch>
            <a:fillRect/>
          </a:stretch>
        </p:blipFill>
        <p:spPr>
          <a:xfrm>
            <a:off x="418214" y="18084"/>
            <a:ext cx="11137682" cy="6821831"/>
          </a:xfrm>
          <a:noFill/>
        </p:spPr>
      </p:pic>
    </p:spTree>
    <p:extLst>
      <p:ext uri="{BB962C8B-B14F-4D97-AF65-F5344CB8AC3E}">
        <p14:creationId xmlns:p14="http://schemas.microsoft.com/office/powerpoint/2010/main" val="34926785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CA8260E-0D2A-4E12-91EA-CC9F5A5C7FF5}"/>
              </a:ext>
            </a:extLst>
          </p:cNvPr>
          <p:cNvSpPr txBox="1"/>
          <p:nvPr/>
        </p:nvSpPr>
        <p:spPr>
          <a:xfrm>
            <a:off x="494805" y="402440"/>
            <a:ext cx="5835112" cy="646331"/>
          </a:xfrm>
          <a:prstGeom prst="rect">
            <a:avLst/>
          </a:prstGeom>
          <a:noFill/>
        </p:spPr>
        <p:txBody>
          <a:bodyPr wrap="square" rtlCol="0">
            <a:spAutoFit/>
          </a:bodyPr>
          <a:lstStyle/>
          <a:p>
            <a:pPr defTabSz="685800">
              <a:defRPr/>
            </a:pPr>
            <a:r>
              <a:rPr lang="en-GB" sz="3600" b="1" dirty="0">
                <a:solidFill>
                  <a:srgbClr val="002060"/>
                </a:solidFill>
                <a:latin typeface="Arial" panose="020B0604020202020204" pitchFamily="34" charset="0"/>
                <a:cs typeface="Arial" panose="020B0604020202020204" pitchFamily="34" charset="0"/>
              </a:rPr>
              <a:t>UK R&amp;D Roadmap</a:t>
            </a:r>
          </a:p>
        </p:txBody>
      </p:sp>
      <p:sp>
        <p:nvSpPr>
          <p:cNvPr id="4" name="Text Placeholder 2">
            <a:extLst>
              <a:ext uri="{FF2B5EF4-FFF2-40B4-BE49-F238E27FC236}">
                <a16:creationId xmlns:a16="http://schemas.microsoft.com/office/drawing/2014/main" id="{729936DE-E45B-451A-A35A-E1439914DD13}"/>
              </a:ext>
            </a:extLst>
          </p:cNvPr>
          <p:cNvSpPr txBox="1">
            <a:spLocks/>
          </p:cNvSpPr>
          <p:nvPr/>
        </p:nvSpPr>
        <p:spPr>
          <a:xfrm>
            <a:off x="494805" y="1301730"/>
            <a:ext cx="11078818" cy="241002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defRPr/>
            </a:pPr>
            <a:r>
              <a:rPr lang="en-GB" sz="2000" dirty="0">
                <a:solidFill>
                  <a:srgbClr val="63666A"/>
                </a:solidFill>
                <a:latin typeface="Arial" panose="020B0604020202020204" pitchFamily="34" charset="0"/>
                <a:cs typeface="Arial" panose="020B0604020202020204" pitchFamily="34" charset="0"/>
              </a:rPr>
              <a:t>The Research and Development Roadmap, published on 1 July 2020, puts pursuing ground-breaking research, attracting global talent, and cutting unnecessary red tape at the forefront of the Government’s long-term plan to ensure the UK is the best place in the world for scientists, researchers and entrepreneurs to live, work and innovate.</a:t>
            </a:r>
          </a:p>
          <a:p>
            <a:pPr marL="171450" indent="-171450" defTabSz="685800">
              <a:spcBef>
                <a:spcPts val="750"/>
              </a:spcBef>
              <a:defRPr/>
            </a:pPr>
            <a:endParaRPr lang="en-GB" sz="2000" dirty="0">
              <a:solidFill>
                <a:srgbClr val="63666A"/>
              </a:solidFill>
              <a:latin typeface="Arial" panose="020B0604020202020204" pitchFamily="34" charset="0"/>
              <a:cs typeface="Arial" panose="020B0604020202020204" pitchFamily="34" charset="0"/>
            </a:endParaRPr>
          </a:p>
          <a:p>
            <a:pPr marL="171450" indent="-171450" defTabSz="685800">
              <a:spcBef>
                <a:spcPts val="750"/>
              </a:spcBef>
              <a:defRPr/>
            </a:pPr>
            <a:r>
              <a:rPr lang="en-GB" sz="2000" dirty="0">
                <a:solidFill>
                  <a:srgbClr val="63666A"/>
                </a:solidFill>
                <a:latin typeface="Arial" panose="020B0604020202020204" pitchFamily="34" charset="0"/>
                <a:cs typeface="Arial" panose="020B0604020202020204" pitchFamily="34" charset="0"/>
              </a:rPr>
              <a:t>It recognises the Governments’ ambition to increase investment in </a:t>
            </a:r>
            <a:r>
              <a:rPr lang="en-GB" sz="2000" b="1" dirty="0">
                <a:solidFill>
                  <a:srgbClr val="63666A"/>
                </a:solidFill>
                <a:latin typeface="Arial" panose="020B0604020202020204" pitchFamily="34" charset="0"/>
                <a:cs typeface="Arial" panose="020B0604020202020204" pitchFamily="34" charset="0"/>
              </a:rPr>
              <a:t>R&amp;D to 2.4% of GDP by 2027</a:t>
            </a:r>
            <a:r>
              <a:rPr lang="en-GB" sz="2000" dirty="0">
                <a:solidFill>
                  <a:srgbClr val="63666A"/>
                </a:solidFill>
                <a:latin typeface="Arial" panose="020B0604020202020204" pitchFamily="34" charset="0"/>
                <a:cs typeface="Arial" panose="020B0604020202020204" pitchFamily="34" charset="0"/>
              </a:rPr>
              <a:t> and commits to increase </a:t>
            </a:r>
            <a:r>
              <a:rPr lang="en-GB" sz="2000" b="1" dirty="0">
                <a:solidFill>
                  <a:srgbClr val="63666A"/>
                </a:solidFill>
                <a:latin typeface="Arial" panose="020B0604020202020204" pitchFamily="34" charset="0"/>
                <a:cs typeface="Arial" panose="020B0604020202020204" pitchFamily="34" charset="0"/>
              </a:rPr>
              <a:t>public funding for R&amp;D to £22bn per year by 2024 to 2025</a:t>
            </a:r>
          </a:p>
          <a:p>
            <a:pPr marL="171450" indent="-171450" defTabSz="685800">
              <a:spcBef>
                <a:spcPts val="750"/>
              </a:spcBef>
              <a:defRPr/>
            </a:pPr>
            <a:endParaRPr lang="en-GB" sz="2000" b="1" dirty="0">
              <a:solidFill>
                <a:srgbClr val="63666A"/>
              </a:solidFill>
              <a:latin typeface="Arial" panose="020B0604020202020204" pitchFamily="34" charset="0"/>
              <a:cs typeface="Arial" panose="020B0604020202020204" pitchFamily="34" charset="0"/>
            </a:endParaRPr>
          </a:p>
          <a:p>
            <a:pPr marL="171450" indent="-171450" defTabSz="685800">
              <a:spcBef>
                <a:spcPts val="750"/>
              </a:spcBef>
              <a:defRPr/>
            </a:pPr>
            <a:r>
              <a:rPr lang="en-GB" sz="2000" dirty="0">
                <a:solidFill>
                  <a:srgbClr val="63666A"/>
                </a:solidFill>
                <a:latin typeface="Arial" panose="020B0604020202020204" pitchFamily="34" charset="0"/>
                <a:cs typeface="Arial" panose="020B0604020202020204" pitchFamily="34" charset="0"/>
              </a:rPr>
              <a:t>It focuses on tackling big challenges of today including achieving </a:t>
            </a:r>
            <a:r>
              <a:rPr lang="en-GB" sz="2000" b="1" dirty="0">
                <a:solidFill>
                  <a:srgbClr val="63666A"/>
                </a:solidFill>
                <a:latin typeface="Arial" panose="020B0604020202020204" pitchFamily="34" charset="0"/>
                <a:cs typeface="Arial" panose="020B0604020202020204" pitchFamily="34" charset="0"/>
              </a:rPr>
              <a:t>net zero</a:t>
            </a:r>
          </a:p>
        </p:txBody>
      </p:sp>
      <p:pic>
        <p:nvPicPr>
          <p:cNvPr id="5" name="Picture 4">
            <a:extLst>
              <a:ext uri="{FF2B5EF4-FFF2-40B4-BE49-F238E27FC236}">
                <a16:creationId xmlns:a16="http://schemas.microsoft.com/office/drawing/2014/main" id="{7041E0D7-D2D4-457A-83A8-26190F4AC289}"/>
              </a:ext>
            </a:extLst>
          </p:cNvPr>
          <p:cNvPicPr>
            <a:picLocks noChangeAspect="1"/>
          </p:cNvPicPr>
          <p:nvPr/>
        </p:nvPicPr>
        <p:blipFill>
          <a:blip r:embed="rId3"/>
          <a:stretch>
            <a:fillRect/>
          </a:stretch>
        </p:blipFill>
        <p:spPr>
          <a:xfrm>
            <a:off x="7155083" y="4880207"/>
            <a:ext cx="4841591" cy="1746556"/>
          </a:xfrm>
          <a:prstGeom prst="rect">
            <a:avLst/>
          </a:prstGeom>
        </p:spPr>
      </p:pic>
    </p:spTree>
    <p:extLst>
      <p:ext uri="{BB962C8B-B14F-4D97-AF65-F5344CB8AC3E}">
        <p14:creationId xmlns:p14="http://schemas.microsoft.com/office/powerpoint/2010/main" val="652412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CA8260E-0D2A-4E12-91EA-CC9F5A5C7FF5}"/>
              </a:ext>
            </a:extLst>
          </p:cNvPr>
          <p:cNvSpPr txBox="1"/>
          <p:nvPr/>
        </p:nvSpPr>
        <p:spPr>
          <a:xfrm>
            <a:off x="468301" y="273519"/>
            <a:ext cx="5835112" cy="646331"/>
          </a:xfrm>
          <a:prstGeom prst="rect">
            <a:avLst/>
          </a:prstGeom>
          <a:noFill/>
        </p:spPr>
        <p:txBody>
          <a:bodyPr wrap="square" rtlCol="0">
            <a:spAutoFit/>
          </a:bodyPr>
          <a:lstStyle/>
          <a:p>
            <a:pPr defTabSz="685800">
              <a:defRPr/>
            </a:pPr>
            <a:r>
              <a:rPr lang="en-GB" sz="3600" b="1" dirty="0">
                <a:solidFill>
                  <a:srgbClr val="002060"/>
                </a:solidFill>
                <a:latin typeface="Arial" panose="020B0604020202020204" pitchFamily="34" charset="0"/>
                <a:cs typeface="Arial" panose="020B0604020202020204" pitchFamily="34" charset="0"/>
              </a:rPr>
              <a:t>UK Integrated Review </a:t>
            </a:r>
          </a:p>
        </p:txBody>
      </p:sp>
      <p:sp>
        <p:nvSpPr>
          <p:cNvPr id="4" name="Text Placeholder 2">
            <a:extLst>
              <a:ext uri="{FF2B5EF4-FFF2-40B4-BE49-F238E27FC236}">
                <a16:creationId xmlns:a16="http://schemas.microsoft.com/office/drawing/2014/main" id="{729936DE-E45B-451A-A35A-E1439914DD13}"/>
              </a:ext>
            </a:extLst>
          </p:cNvPr>
          <p:cNvSpPr txBox="1">
            <a:spLocks/>
          </p:cNvSpPr>
          <p:nvPr/>
        </p:nvSpPr>
        <p:spPr>
          <a:xfrm>
            <a:off x="468301" y="1128860"/>
            <a:ext cx="11233369" cy="513245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defRPr/>
            </a:pPr>
            <a:r>
              <a:rPr lang="en-GB" b="1" dirty="0">
                <a:solidFill>
                  <a:srgbClr val="16978A"/>
                </a:solidFill>
                <a:latin typeface="Calibri" panose="020F0502020204030204"/>
              </a:rPr>
              <a:t>Integrated Review of Defence, Security, Development and Foreign Policy</a:t>
            </a:r>
            <a:r>
              <a:rPr lang="en-GB" sz="3200" dirty="0">
                <a:solidFill>
                  <a:prstClr val="black"/>
                </a:solidFill>
                <a:latin typeface="Calibri" panose="020F0502020204030204"/>
              </a:rPr>
              <a:t> </a:t>
            </a:r>
            <a:endParaRPr lang="en-GB" sz="2000" i="1" dirty="0">
              <a:solidFill>
                <a:prstClr val="black"/>
              </a:solidFill>
              <a:latin typeface="Calibri" panose="020F0502020204030204"/>
            </a:endParaRPr>
          </a:p>
          <a:p>
            <a:pPr marL="0" indent="0" defTabSz="685800">
              <a:spcBef>
                <a:spcPts val="750"/>
              </a:spcBef>
              <a:buNone/>
              <a:defRPr/>
            </a:pPr>
            <a:r>
              <a:rPr lang="en-GB" sz="2000" i="1" dirty="0">
                <a:solidFill>
                  <a:prstClr val="black"/>
                </a:solidFill>
                <a:latin typeface="Calibri" panose="020F0502020204030204"/>
              </a:rPr>
              <a:t>“Keeping the UK’s place at the leading edge of science and technology will be essential to our prosperity and competitiveness in the digital age. Our aim is to have secured our status as a </a:t>
            </a:r>
            <a:r>
              <a:rPr lang="en-GB" sz="2000" b="1" i="1" dirty="0">
                <a:solidFill>
                  <a:prstClr val="black"/>
                </a:solidFill>
                <a:latin typeface="Calibri" panose="020F0502020204030204"/>
              </a:rPr>
              <a:t>Science and Tech Superpower</a:t>
            </a:r>
            <a:r>
              <a:rPr lang="en-GB" sz="2000" i="1" dirty="0">
                <a:solidFill>
                  <a:prstClr val="black"/>
                </a:solidFill>
                <a:latin typeface="Calibri" panose="020F0502020204030204"/>
              </a:rPr>
              <a:t> by 2030, by redoubling our commitment to research and development, bolstering our global network of innovation partnerships, and improving our national skills – including by attracting the world’s best and brightest to the UK through our new Global Talent Visa” </a:t>
            </a:r>
            <a:r>
              <a:rPr lang="en-GB" sz="2000" b="1" i="1" dirty="0">
                <a:solidFill>
                  <a:prstClr val="black"/>
                </a:solidFill>
                <a:latin typeface="Calibri" panose="020F0502020204030204"/>
              </a:rPr>
              <a:t>– The Prime Minister </a:t>
            </a:r>
          </a:p>
          <a:p>
            <a:pPr marL="0" indent="0" defTabSz="685800">
              <a:spcBef>
                <a:spcPts val="750"/>
              </a:spcBef>
              <a:buNone/>
              <a:defRPr/>
            </a:pPr>
            <a:r>
              <a:rPr lang="en-GB" sz="2000" b="1" dirty="0">
                <a:solidFill>
                  <a:srgbClr val="16978A"/>
                </a:solidFill>
                <a:latin typeface="Calibri" panose="020F0502020204030204"/>
              </a:rPr>
              <a:t> </a:t>
            </a:r>
          </a:p>
          <a:p>
            <a:pPr marL="0" indent="0" defTabSz="685800">
              <a:spcBef>
                <a:spcPts val="750"/>
              </a:spcBef>
              <a:buNone/>
              <a:defRPr/>
            </a:pPr>
            <a:r>
              <a:rPr lang="en-GB" sz="2000" b="1" dirty="0">
                <a:solidFill>
                  <a:srgbClr val="16978A"/>
                </a:solidFill>
                <a:latin typeface="Calibri" panose="020F0502020204030204"/>
              </a:rPr>
              <a:t>Key points </a:t>
            </a:r>
          </a:p>
          <a:p>
            <a:pPr marL="715963" indent="-715963" defTabSz="685800">
              <a:spcBef>
                <a:spcPts val="450"/>
              </a:spcBef>
              <a:defRPr/>
            </a:pPr>
            <a:r>
              <a:rPr lang="en-GB" sz="2000" b="1" dirty="0">
                <a:solidFill>
                  <a:prstClr val="black"/>
                </a:solidFill>
                <a:latin typeface="Calibri" panose="020F0502020204030204"/>
              </a:rPr>
              <a:t>Build on the UK’s successful S&amp;T Base</a:t>
            </a:r>
            <a:r>
              <a:rPr lang="en-GB" sz="2000" dirty="0">
                <a:solidFill>
                  <a:prstClr val="black"/>
                </a:solidFill>
                <a:latin typeface="Calibri" panose="020F0502020204030204"/>
              </a:rPr>
              <a:t> </a:t>
            </a:r>
          </a:p>
          <a:p>
            <a:pPr marL="715963" indent="-715963" defTabSz="685800">
              <a:spcBef>
                <a:spcPts val="450"/>
              </a:spcBef>
              <a:defRPr/>
            </a:pPr>
            <a:r>
              <a:rPr lang="en-GB" sz="2000" b="1" dirty="0">
                <a:solidFill>
                  <a:prstClr val="black"/>
                </a:solidFill>
                <a:latin typeface="Calibri" panose="020F0502020204030204"/>
              </a:rPr>
              <a:t>Improving and accelerating the ‘pull through’ from research to commercialisation</a:t>
            </a:r>
            <a:r>
              <a:rPr lang="en-GB" sz="2000" dirty="0">
                <a:solidFill>
                  <a:prstClr val="black"/>
                </a:solidFill>
                <a:latin typeface="Calibri" panose="020F0502020204030204"/>
              </a:rPr>
              <a:t> </a:t>
            </a:r>
          </a:p>
          <a:p>
            <a:pPr marL="715963" indent="-715963" defTabSz="685800">
              <a:spcBef>
                <a:spcPts val="450"/>
              </a:spcBef>
              <a:defRPr/>
            </a:pPr>
            <a:r>
              <a:rPr lang="en-GB" sz="2000" b="1" dirty="0">
                <a:solidFill>
                  <a:prstClr val="black"/>
                </a:solidFill>
                <a:latin typeface="Calibri" panose="020F0502020204030204"/>
              </a:rPr>
              <a:t>Better protect our intellectual property and sensitive research</a:t>
            </a:r>
            <a:endParaRPr lang="en-GB" sz="2000" dirty="0">
              <a:solidFill>
                <a:prstClr val="black"/>
              </a:solidFill>
              <a:latin typeface="Calibri" panose="020F0502020204030204"/>
            </a:endParaRPr>
          </a:p>
          <a:p>
            <a:pPr marL="715963" indent="-715963" defTabSz="685800">
              <a:spcBef>
                <a:spcPts val="450"/>
              </a:spcBef>
              <a:defRPr/>
            </a:pPr>
            <a:r>
              <a:rPr lang="en-GB" sz="2000" b="1" dirty="0">
                <a:solidFill>
                  <a:prstClr val="black"/>
                </a:solidFill>
                <a:latin typeface="Calibri" panose="020F0502020204030204"/>
              </a:rPr>
              <a:t>Improve our ability to identify, build and use the UK’s strategic S&amp;T capabilities</a:t>
            </a:r>
            <a:r>
              <a:rPr lang="en-GB" sz="2000" dirty="0">
                <a:solidFill>
                  <a:prstClr val="black"/>
                </a:solidFill>
                <a:latin typeface="Calibri" panose="020F0502020204030204"/>
              </a:rPr>
              <a:t> </a:t>
            </a:r>
          </a:p>
          <a:p>
            <a:pPr marL="715963" indent="-715963" defTabSz="685800">
              <a:spcBef>
                <a:spcPts val="450"/>
              </a:spcBef>
              <a:defRPr/>
            </a:pPr>
            <a:r>
              <a:rPr lang="en-GB" sz="2000" b="1" dirty="0">
                <a:solidFill>
                  <a:prstClr val="black"/>
                </a:solidFill>
                <a:latin typeface="Calibri" panose="020F0502020204030204"/>
              </a:rPr>
              <a:t>Build a strong and varied network of international S&amp;T partnerships</a:t>
            </a:r>
          </a:p>
        </p:txBody>
      </p:sp>
    </p:spTree>
    <p:extLst>
      <p:ext uri="{BB962C8B-B14F-4D97-AF65-F5344CB8AC3E}">
        <p14:creationId xmlns:p14="http://schemas.microsoft.com/office/powerpoint/2010/main" val="41599094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CA8260E-0D2A-4E12-91EA-CC9F5A5C7FF5}"/>
              </a:ext>
            </a:extLst>
          </p:cNvPr>
          <p:cNvSpPr txBox="1"/>
          <p:nvPr/>
        </p:nvSpPr>
        <p:spPr>
          <a:xfrm>
            <a:off x="494805" y="397198"/>
            <a:ext cx="5835112" cy="646331"/>
          </a:xfrm>
          <a:prstGeom prst="rect">
            <a:avLst/>
          </a:prstGeom>
          <a:noFill/>
        </p:spPr>
        <p:txBody>
          <a:bodyPr wrap="square" rtlCol="0">
            <a:spAutoFit/>
          </a:bodyPr>
          <a:lstStyle/>
          <a:p>
            <a:pPr defTabSz="685800">
              <a:defRPr/>
            </a:pPr>
            <a:r>
              <a:rPr lang="en-GB" sz="3600" b="1" dirty="0">
                <a:solidFill>
                  <a:srgbClr val="002060"/>
                </a:solidFill>
                <a:latin typeface="Arial" panose="020B0604020202020204" pitchFamily="34" charset="0"/>
                <a:cs typeface="Arial" panose="020B0604020202020204" pitchFamily="34" charset="0"/>
              </a:rPr>
              <a:t>UK Innovation Strategy</a:t>
            </a:r>
          </a:p>
        </p:txBody>
      </p:sp>
      <p:sp>
        <p:nvSpPr>
          <p:cNvPr id="4" name="Text Placeholder 2">
            <a:extLst>
              <a:ext uri="{FF2B5EF4-FFF2-40B4-BE49-F238E27FC236}">
                <a16:creationId xmlns:a16="http://schemas.microsoft.com/office/drawing/2014/main" id="{729936DE-E45B-451A-A35A-E1439914DD13}"/>
              </a:ext>
            </a:extLst>
          </p:cNvPr>
          <p:cNvSpPr txBox="1">
            <a:spLocks/>
          </p:cNvSpPr>
          <p:nvPr/>
        </p:nvSpPr>
        <p:spPr>
          <a:xfrm>
            <a:off x="494804" y="1213786"/>
            <a:ext cx="8953995" cy="244037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defRPr/>
            </a:pPr>
            <a:r>
              <a:rPr lang="en-GB" sz="2000" b="1" dirty="0">
                <a:solidFill>
                  <a:srgbClr val="16978A"/>
                </a:solidFill>
                <a:latin typeface="Calibri" panose="020F0502020204030204"/>
              </a:rPr>
              <a:t>UK Innovation Strategy: Leading the future by creating it </a:t>
            </a:r>
          </a:p>
          <a:p>
            <a:pPr marL="0" indent="0" defTabSz="685800">
              <a:spcBef>
                <a:spcPts val="750"/>
              </a:spcBef>
              <a:buNone/>
              <a:defRPr/>
            </a:pPr>
            <a:r>
              <a:rPr lang="en-GB" sz="2000" b="1" dirty="0">
                <a:solidFill>
                  <a:prstClr val="black"/>
                </a:solidFill>
                <a:latin typeface="Calibri" panose="020F0502020204030204"/>
              </a:rPr>
              <a:t>Sets out the vision for the UK to be a global hub for innovation by:</a:t>
            </a:r>
          </a:p>
          <a:p>
            <a:pPr marL="0" indent="0" defTabSz="685800">
              <a:spcBef>
                <a:spcPts val="750"/>
              </a:spcBef>
              <a:buNone/>
              <a:defRPr/>
            </a:pPr>
            <a:r>
              <a:rPr lang="en-GB" sz="2000" b="1" dirty="0">
                <a:solidFill>
                  <a:prstClr val="black"/>
                </a:solidFill>
                <a:latin typeface="Calibri" panose="020F0502020204030204"/>
              </a:rPr>
              <a:t>Unleashing business –</a:t>
            </a:r>
            <a:r>
              <a:rPr lang="en-GB" sz="2000" dirty="0">
                <a:solidFill>
                  <a:prstClr val="black"/>
                </a:solidFill>
                <a:latin typeface="Calibri" panose="020F0502020204030204"/>
              </a:rPr>
              <a:t>fuel businesses who want to innovate</a:t>
            </a:r>
          </a:p>
          <a:p>
            <a:pPr marL="0" indent="0" defTabSz="685800">
              <a:spcBef>
                <a:spcPts val="750"/>
              </a:spcBef>
              <a:buNone/>
              <a:defRPr/>
            </a:pPr>
            <a:r>
              <a:rPr lang="en-GB" sz="2000" b="1" dirty="0">
                <a:solidFill>
                  <a:prstClr val="black"/>
                </a:solidFill>
                <a:latin typeface="Calibri" panose="020F0502020204030204"/>
              </a:rPr>
              <a:t>People - </a:t>
            </a:r>
            <a:r>
              <a:rPr lang="en-GB" sz="2000" dirty="0">
                <a:solidFill>
                  <a:prstClr val="black"/>
                </a:solidFill>
                <a:latin typeface="Calibri" panose="020F0502020204030204"/>
              </a:rPr>
              <a:t>make the UK the most exciting place for innovation talent</a:t>
            </a:r>
          </a:p>
          <a:p>
            <a:pPr marL="0" indent="0" defTabSz="685800">
              <a:spcBef>
                <a:spcPts val="750"/>
              </a:spcBef>
              <a:buNone/>
              <a:defRPr/>
            </a:pPr>
            <a:r>
              <a:rPr lang="en-GB" sz="2000" b="1" dirty="0">
                <a:solidFill>
                  <a:prstClr val="black"/>
                </a:solidFill>
                <a:latin typeface="Calibri" panose="020F0502020204030204"/>
              </a:rPr>
              <a:t>Institutions and places - </a:t>
            </a:r>
            <a:r>
              <a:rPr lang="en-GB" sz="2000" dirty="0">
                <a:solidFill>
                  <a:prstClr val="black"/>
                </a:solidFill>
                <a:latin typeface="Calibri" panose="020F0502020204030204"/>
              </a:rPr>
              <a:t>ensure our research, development and innovation institutions serve the needs of businesses and places across the UK</a:t>
            </a:r>
          </a:p>
          <a:p>
            <a:pPr marL="0" indent="0" defTabSz="685800">
              <a:spcBef>
                <a:spcPts val="750"/>
              </a:spcBef>
              <a:buNone/>
              <a:defRPr/>
            </a:pPr>
            <a:r>
              <a:rPr lang="en-GB" sz="2000" b="1" dirty="0">
                <a:solidFill>
                  <a:prstClr val="black"/>
                </a:solidFill>
                <a:latin typeface="Calibri" panose="020F0502020204030204"/>
              </a:rPr>
              <a:t>Missions and technologies –</a:t>
            </a:r>
            <a:r>
              <a:rPr lang="en-GB" sz="2000" dirty="0">
                <a:solidFill>
                  <a:prstClr val="black"/>
                </a:solidFill>
                <a:latin typeface="Calibri" panose="020F0502020204030204"/>
              </a:rPr>
              <a:t>stimulate innovation to tackle major challenges faced by the UK and the world and drive capability in key technologies</a:t>
            </a:r>
            <a:endParaRPr lang="en-GB" sz="2000" b="1" dirty="0">
              <a:solidFill>
                <a:srgbClr val="16978A"/>
              </a:solidFill>
              <a:latin typeface="Calibri" panose="020F0502020204030204"/>
            </a:endParaRPr>
          </a:p>
        </p:txBody>
      </p:sp>
      <p:pic>
        <p:nvPicPr>
          <p:cNvPr id="3" name="Picture 2">
            <a:extLst>
              <a:ext uri="{FF2B5EF4-FFF2-40B4-BE49-F238E27FC236}">
                <a16:creationId xmlns:a16="http://schemas.microsoft.com/office/drawing/2014/main" id="{4790993F-2D57-46B2-9F9C-583402E33CF8}"/>
              </a:ext>
            </a:extLst>
          </p:cNvPr>
          <p:cNvPicPr>
            <a:picLocks noChangeAspect="1"/>
          </p:cNvPicPr>
          <p:nvPr/>
        </p:nvPicPr>
        <p:blipFill>
          <a:blip r:embed="rId3"/>
          <a:stretch>
            <a:fillRect/>
          </a:stretch>
        </p:blipFill>
        <p:spPr>
          <a:xfrm>
            <a:off x="9935533" y="1278961"/>
            <a:ext cx="1904903" cy="2631233"/>
          </a:xfrm>
          <a:prstGeom prst="rect">
            <a:avLst/>
          </a:prstGeom>
        </p:spPr>
      </p:pic>
      <p:sp>
        <p:nvSpPr>
          <p:cNvPr id="8" name="Text Placeholder 2">
            <a:extLst>
              <a:ext uri="{FF2B5EF4-FFF2-40B4-BE49-F238E27FC236}">
                <a16:creationId xmlns:a16="http://schemas.microsoft.com/office/drawing/2014/main" id="{C9969966-18D5-42B2-9535-5036CAE0142B}"/>
              </a:ext>
            </a:extLst>
          </p:cNvPr>
          <p:cNvSpPr txBox="1">
            <a:spLocks/>
          </p:cNvSpPr>
          <p:nvPr/>
        </p:nvSpPr>
        <p:spPr>
          <a:xfrm>
            <a:off x="596348" y="4210749"/>
            <a:ext cx="10654748" cy="241002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defRPr/>
            </a:pPr>
            <a:r>
              <a:rPr lang="en-GB" sz="2400" b="1" dirty="0">
                <a:solidFill>
                  <a:prstClr val="black"/>
                </a:solidFill>
                <a:latin typeface="Calibri" panose="020F0502020204030204"/>
              </a:rPr>
              <a:t>Built around 7 technology families of UK strength and opportunity</a:t>
            </a:r>
            <a:r>
              <a:rPr lang="en-GB" sz="1500" b="1" dirty="0">
                <a:solidFill>
                  <a:prstClr val="black"/>
                </a:solidFill>
                <a:latin typeface="Calibri" panose="020F0502020204030204"/>
              </a:rPr>
              <a:t>:</a:t>
            </a:r>
          </a:p>
          <a:p>
            <a:pPr marL="0" indent="0" defTabSz="685800">
              <a:spcBef>
                <a:spcPts val="750"/>
              </a:spcBef>
              <a:buNone/>
              <a:defRPr/>
            </a:pPr>
            <a:endParaRPr lang="en-GB" sz="1500" b="1" dirty="0">
              <a:solidFill>
                <a:srgbClr val="16978A"/>
              </a:solidFill>
              <a:latin typeface="Calibri" panose="020F0502020204030204"/>
            </a:endParaRPr>
          </a:p>
        </p:txBody>
      </p:sp>
      <p:sp>
        <p:nvSpPr>
          <p:cNvPr id="6" name="Text Placeholder 2">
            <a:extLst>
              <a:ext uri="{FF2B5EF4-FFF2-40B4-BE49-F238E27FC236}">
                <a16:creationId xmlns:a16="http://schemas.microsoft.com/office/drawing/2014/main" id="{E25D5FD0-E2B4-49AB-8FA2-AF4FAB0D81FA}"/>
              </a:ext>
            </a:extLst>
          </p:cNvPr>
          <p:cNvSpPr txBox="1">
            <a:spLocks/>
          </p:cNvSpPr>
          <p:nvPr/>
        </p:nvSpPr>
        <p:spPr>
          <a:xfrm>
            <a:off x="636104" y="4567318"/>
            <a:ext cx="10959548" cy="1188406"/>
          </a:xfrm>
          <a:prstGeom prst="rect">
            <a:avLst/>
          </a:prstGeom>
        </p:spPr>
        <p:txBody>
          <a:bodyPr numCol="3"/>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defRPr/>
            </a:pPr>
            <a:r>
              <a:rPr lang="en-GB" sz="1800" dirty="0">
                <a:solidFill>
                  <a:srgbClr val="2E2C61"/>
                </a:solidFill>
                <a:latin typeface="Arial" panose="020B0604020202020204"/>
              </a:rPr>
              <a:t>Advanced Materials and Manufacturing</a:t>
            </a:r>
          </a:p>
          <a:p>
            <a:pPr marL="171450" indent="-171450" defTabSz="685800">
              <a:spcBef>
                <a:spcPts val="750"/>
              </a:spcBef>
              <a:defRPr/>
            </a:pPr>
            <a:r>
              <a:rPr lang="en-GB" sz="1800" dirty="0">
                <a:solidFill>
                  <a:srgbClr val="2E2C61"/>
                </a:solidFill>
                <a:latin typeface="Arial" panose="020B0604020202020204"/>
              </a:rPr>
              <a:t> AI, Digital and Advanced Computing </a:t>
            </a:r>
          </a:p>
          <a:p>
            <a:pPr marL="171450" indent="-171450" defTabSz="685800">
              <a:spcBef>
                <a:spcPts val="750"/>
              </a:spcBef>
              <a:defRPr/>
            </a:pPr>
            <a:r>
              <a:rPr lang="en-GB" sz="1800" dirty="0">
                <a:solidFill>
                  <a:srgbClr val="2E2C61"/>
                </a:solidFill>
                <a:latin typeface="Arial" panose="020B0604020202020204"/>
              </a:rPr>
              <a:t>Bioinformatics and Genomics </a:t>
            </a:r>
          </a:p>
          <a:p>
            <a:pPr marL="171450" indent="-171450" defTabSz="685800">
              <a:spcBef>
                <a:spcPts val="750"/>
              </a:spcBef>
              <a:defRPr/>
            </a:pPr>
            <a:r>
              <a:rPr lang="en-GB" sz="1800" dirty="0">
                <a:solidFill>
                  <a:srgbClr val="2E2C61"/>
                </a:solidFill>
                <a:latin typeface="Arial" panose="020B0604020202020204"/>
              </a:rPr>
              <a:t>Engineering Biology </a:t>
            </a:r>
          </a:p>
          <a:p>
            <a:pPr marL="171450" indent="-171450" defTabSz="685800">
              <a:spcBef>
                <a:spcPts val="750"/>
              </a:spcBef>
              <a:defRPr/>
            </a:pPr>
            <a:r>
              <a:rPr lang="en-GB" sz="1800" dirty="0">
                <a:solidFill>
                  <a:srgbClr val="2E2C61"/>
                </a:solidFill>
                <a:latin typeface="Arial" panose="020B0604020202020204"/>
              </a:rPr>
              <a:t>Electronics, Photonics and Quantum </a:t>
            </a:r>
          </a:p>
          <a:p>
            <a:pPr marL="171450" indent="-171450" defTabSz="685800">
              <a:spcBef>
                <a:spcPts val="750"/>
              </a:spcBef>
              <a:defRPr/>
            </a:pPr>
            <a:r>
              <a:rPr lang="en-GB" sz="1800" dirty="0">
                <a:solidFill>
                  <a:srgbClr val="2E2C61"/>
                </a:solidFill>
                <a:latin typeface="Arial" panose="020B0604020202020204"/>
              </a:rPr>
              <a:t>Energy and Environment Technologies </a:t>
            </a:r>
          </a:p>
          <a:p>
            <a:pPr marL="171450" indent="-171450" defTabSz="685800">
              <a:spcBef>
                <a:spcPts val="750"/>
              </a:spcBef>
              <a:defRPr/>
            </a:pPr>
            <a:r>
              <a:rPr lang="en-GB" sz="1800" dirty="0">
                <a:solidFill>
                  <a:srgbClr val="2E2C61"/>
                </a:solidFill>
                <a:latin typeface="Arial" panose="020B0604020202020204"/>
              </a:rPr>
              <a:t>Robotics and Smart Machines</a:t>
            </a:r>
            <a:endParaRPr lang="en-GB" b="1" dirty="0">
              <a:solidFill>
                <a:srgbClr val="16978A"/>
              </a:solidFill>
              <a:latin typeface="Calibri" panose="020F0502020204030204"/>
            </a:endParaRPr>
          </a:p>
          <a:p>
            <a:pPr marL="0" indent="0" defTabSz="685800">
              <a:spcBef>
                <a:spcPts val="750"/>
              </a:spcBef>
              <a:buNone/>
              <a:defRPr/>
            </a:pPr>
            <a:endParaRPr lang="en-GB" sz="1500" b="1" dirty="0">
              <a:solidFill>
                <a:srgbClr val="16978A"/>
              </a:solidFill>
              <a:latin typeface="Calibri" panose="020F0502020204030204"/>
            </a:endParaRPr>
          </a:p>
        </p:txBody>
      </p:sp>
    </p:spTree>
    <p:extLst>
      <p:ext uri="{BB962C8B-B14F-4D97-AF65-F5344CB8AC3E}">
        <p14:creationId xmlns:p14="http://schemas.microsoft.com/office/powerpoint/2010/main" val="1565590056"/>
      </p:ext>
    </p:extLst>
  </p:cSld>
  <p:clrMapOvr>
    <a:masterClrMapping/>
  </p:clrMapOvr>
</p:sld>
</file>

<file path=ppt/theme/theme1.xml><?xml version="1.0" encoding="utf-8"?>
<a:theme xmlns:a="http://schemas.openxmlformats.org/drawingml/2006/main" name="Font and logo master">
  <a:themeElements>
    <a:clrScheme name="UKRI theme">
      <a:dk1>
        <a:srgbClr val="000000"/>
      </a:dk1>
      <a:lt1>
        <a:srgbClr val="FFFFFF"/>
      </a:lt1>
      <a:dk2>
        <a:srgbClr val="44546A"/>
      </a:dk2>
      <a:lt2>
        <a:srgbClr val="E7E6E6"/>
      </a:lt2>
      <a:accent1>
        <a:srgbClr val="00A788"/>
      </a:accent1>
      <a:accent2>
        <a:srgbClr val="00BED5"/>
      </a:accent2>
      <a:accent3>
        <a:srgbClr val="1E5DF8"/>
      </a:accent3>
      <a:accent4>
        <a:srgbClr val="2E2C51"/>
      </a:accent4>
      <a:accent5>
        <a:srgbClr val="34D5AE"/>
      </a:accent5>
      <a:accent6>
        <a:srgbClr val="67C04D"/>
      </a:accent6>
      <a:hlink>
        <a:srgbClr val="676767"/>
      </a:hlink>
      <a:folHlink>
        <a:srgbClr val="BE2BBB"/>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Font master without logo">
  <a:themeElements>
    <a:clrScheme name="UKRI theme">
      <a:dk1>
        <a:srgbClr val="000000"/>
      </a:dk1>
      <a:lt1>
        <a:srgbClr val="FFFFFF"/>
      </a:lt1>
      <a:dk2>
        <a:srgbClr val="44546A"/>
      </a:dk2>
      <a:lt2>
        <a:srgbClr val="E7E6E6"/>
      </a:lt2>
      <a:accent1>
        <a:srgbClr val="00A788"/>
      </a:accent1>
      <a:accent2>
        <a:srgbClr val="00BED5"/>
      </a:accent2>
      <a:accent3>
        <a:srgbClr val="1E5DF8"/>
      </a:accent3>
      <a:accent4>
        <a:srgbClr val="2E2C51"/>
      </a:accent4>
      <a:accent5>
        <a:srgbClr val="34D5AE"/>
      </a:accent5>
      <a:accent6>
        <a:srgbClr val="67C04D"/>
      </a:accent6>
      <a:hlink>
        <a:srgbClr val="676767"/>
      </a:hlink>
      <a:folHlink>
        <a:srgbClr val="BE2BBB"/>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UKRI">
      <a:dk1>
        <a:srgbClr val="201D3E"/>
      </a:dk1>
      <a:lt1>
        <a:srgbClr val="FF6800"/>
      </a:lt1>
      <a:dk2>
        <a:srgbClr val="F19D1B"/>
      </a:dk2>
      <a:lt2>
        <a:srgbClr val="F9BB0E"/>
      </a:lt2>
      <a:accent1>
        <a:srgbClr val="69BF49"/>
      </a:accent1>
      <a:accent2>
        <a:srgbClr val="07B089"/>
      </a:accent2>
      <a:accent3>
        <a:srgbClr val="36D2AF"/>
      </a:accent3>
      <a:accent4>
        <a:srgbClr val="10BED6"/>
      </a:accent4>
      <a:accent5>
        <a:srgbClr val="247BE1"/>
      </a:accent5>
      <a:accent6>
        <a:srgbClr val="BF28BC"/>
      </a:accent6>
      <a:hlink>
        <a:srgbClr val="FF595B"/>
      </a:hlink>
      <a:folHlink>
        <a:srgbClr val="F02436"/>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lcf76f155ced4ddcb4097134ff3c332f xmlns="5af911ba-7f14-4c9c-bce6-382e597a883f">
      <Terms xmlns="http://schemas.microsoft.com/office/infopath/2007/PartnerControls"/>
    </lcf76f155ced4ddcb4097134ff3c332f>
    <_ip_UnifiedCompliancePolicyProperties xmlns="http://schemas.microsoft.com/sharepoint/v3" xsi:nil="true"/>
    <TaxCatchAll xmlns="208c3f4d-88c6-4454-9e42-7c2092309416"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84B12BF7F49EED47B379973DBF70A045" ma:contentTypeVersion="19" ma:contentTypeDescription="Create a new document." ma:contentTypeScope="" ma:versionID="4508d10315c4851531572474484a1fbf">
  <xsd:schema xmlns:xsd="http://www.w3.org/2001/XMLSchema" xmlns:xs="http://www.w3.org/2001/XMLSchema" xmlns:p="http://schemas.microsoft.com/office/2006/metadata/properties" xmlns:ns1="http://schemas.microsoft.com/sharepoint/v3" xmlns:ns2="5af911ba-7f14-4c9c-bce6-382e597a883f" xmlns:ns3="208c3f4d-88c6-4454-9e42-7c2092309416" targetNamespace="http://schemas.microsoft.com/office/2006/metadata/properties" ma:root="true" ma:fieldsID="4879607861ee9dc0cdfd4a01201dc7f7" ns1:_="" ns2:_="" ns3:_="">
    <xsd:import namespace="http://schemas.microsoft.com/sharepoint/v3"/>
    <xsd:import namespace="5af911ba-7f14-4c9c-bce6-382e597a883f"/>
    <xsd:import namespace="208c3f4d-88c6-4454-9e42-7c2092309416"/>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Location" minOccurs="0"/>
                <xsd:element ref="ns1:_ip_UnifiedCompliancePolicyProperties" minOccurs="0"/>
                <xsd:element ref="ns1:_ip_UnifiedCompliancePolicyUIAction"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1" nillable="true" ma:displayName="Unified Compliance Policy Properties" ma:hidden="true" ma:internalName="_ip_UnifiedCompliancePolicyProperties">
      <xsd:simpleType>
        <xsd:restriction base="dms:Note"/>
      </xsd:simpleType>
    </xsd:element>
    <xsd:element name="_ip_UnifiedCompliancePolicyUIAction" ma:index="22"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af911ba-7f14-4c9c-bce6-382e597a883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cbf2f534-9c3d-494b-83fb-768e807180cb"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208c3f4d-88c6-4454-9e42-7c2092309416"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5" nillable="true" ma:displayName="Taxonomy Catch All Column" ma:hidden="true" ma:list="{584576dd-0bcf-4a0e-925b-d0124512502d}" ma:internalName="TaxCatchAll" ma:showField="CatchAllData" ma:web="208c3f4d-88c6-4454-9e42-7c209230941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832F057-85BC-4DCD-9581-926499349157}">
  <ds:schemaRefs>
    <ds:schemaRef ds:uri="http://schemas.microsoft.com/sharepoint/v3/contenttype/forms"/>
  </ds:schemaRefs>
</ds:datastoreItem>
</file>

<file path=customXml/itemProps2.xml><?xml version="1.0" encoding="utf-8"?>
<ds:datastoreItem xmlns:ds="http://schemas.openxmlformats.org/officeDocument/2006/customXml" ds:itemID="{90F7B3DB-01A0-481C-91CF-DA512541C6D7}">
  <ds:schemaRefs>
    <ds:schemaRef ds:uri="http://schemas.microsoft.com/office/2006/metadata/properties"/>
    <ds:schemaRef ds:uri="http://schemas.openxmlformats.org/package/2006/metadata/core-properties"/>
    <ds:schemaRef ds:uri="http://schemas.microsoft.com/office/2006/documentManagement/types"/>
    <ds:schemaRef ds:uri="http://purl.org/dc/elements/1.1/"/>
    <ds:schemaRef ds:uri="http://www.w3.org/XML/1998/namespace"/>
    <ds:schemaRef ds:uri="d8eabad5-073e-4a79-8a01-57e96efb6095"/>
    <ds:schemaRef ds:uri="http://schemas.microsoft.com/office/infopath/2007/PartnerControls"/>
    <ds:schemaRef ds:uri="1dc485d3-a4d1-4e49-a81d-22d1cb4b8695"/>
    <ds:schemaRef ds:uri="http://purl.org/dc/dcmitype/"/>
    <ds:schemaRef ds:uri="http://purl.org/dc/terms/"/>
  </ds:schemaRefs>
</ds:datastoreItem>
</file>

<file path=customXml/itemProps3.xml><?xml version="1.0" encoding="utf-8"?>
<ds:datastoreItem xmlns:ds="http://schemas.openxmlformats.org/officeDocument/2006/customXml" ds:itemID="{2EE38B5C-4636-4950-B86F-6868DD896E13}"/>
</file>

<file path=docProps/app.xml><?xml version="1.0" encoding="utf-8"?>
<Properties xmlns="http://schemas.openxmlformats.org/officeDocument/2006/extended-properties" xmlns:vt="http://schemas.openxmlformats.org/officeDocument/2006/docPropsVTypes">
  <Template>Office Theme</Template>
  <TotalTime>80</TotalTime>
  <Words>1476</Words>
  <Application>Microsoft Office PowerPoint</Application>
  <PresentationFormat>Widescreen</PresentationFormat>
  <Paragraphs>146</Paragraphs>
  <Slides>16</Slides>
  <Notes>16</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16</vt:i4>
      </vt:variant>
    </vt:vector>
  </HeadingPairs>
  <TitlesOfParts>
    <vt:vector size="25" baseType="lpstr">
      <vt:lpstr>Arial</vt:lpstr>
      <vt:lpstr>Calibri</vt:lpstr>
      <vt:lpstr>Open Sans</vt:lpstr>
      <vt:lpstr>Open Sans Light</vt:lpstr>
      <vt:lpstr>Open Sans SemiBold</vt:lpstr>
      <vt:lpstr>Wingdings</vt:lpstr>
      <vt:lpstr>Font and logo master</vt:lpstr>
      <vt:lpstr>Font master without logo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Strategic advantage through the National AI Strategy</vt:lpstr>
      <vt:lpstr>UKRI’s Approach to AI</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Philip Millard</dc:creator>
  <cp:lastModifiedBy>James Dracott - EPSRC UKRI</cp:lastModifiedBy>
  <cp:revision>124</cp:revision>
  <dcterms:created xsi:type="dcterms:W3CDTF">2019-09-17T08:04:08Z</dcterms:created>
  <dcterms:modified xsi:type="dcterms:W3CDTF">2022-07-11T20:25:56Z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0x01010039CCC151C43ADD41AD60818B57F1AB39</vt:lpwstr>
  </property>
  <property fmtid="{D5CDD505-2E9C-101B-9397-08002B2CF9AE}" pid="3" name="_dlc_DocIdItemGuid">
    <vt:lpwstr>30baac1e-471e-4619-8462-569711db581c</vt:lpwstr>
  </property>
</Properties>
</file>