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48" r:id="rId5"/>
  </p:sldMasterIdLst>
  <p:notesMasterIdLst>
    <p:notesMasterId r:id="rId12"/>
  </p:notesMasterIdLst>
  <p:sldIdLst>
    <p:sldId id="257" r:id="rId6"/>
    <p:sldId id="258" r:id="rId7"/>
    <p:sldId id="260" r:id="rId8"/>
    <p:sldId id="263" r:id="rId9"/>
    <p:sldId id="26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6" d="100"/>
          <a:sy n="46" d="100"/>
        </p:scale>
        <p:origin x="696" y="-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Ingram Kaleh" userId="14068c58-e756-4981-8a5d-22ad07d56f11" providerId="ADAL" clId="{884D8097-B22A-41CE-BC29-14C8D89F9184}"/>
    <pc:docChg chg="undo custSel addSld delSld modSld">
      <pc:chgData name="Stacey Ingram Kaleh" userId="14068c58-e756-4981-8a5d-22ad07d56f11" providerId="ADAL" clId="{884D8097-B22A-41CE-BC29-14C8D89F9184}" dt="2022-06-28T16:39:13.728" v="2441" actId="1076"/>
      <pc:docMkLst>
        <pc:docMk/>
      </pc:docMkLst>
      <pc:sldChg chg="addSp modSp">
        <pc:chgData name="Stacey Ingram Kaleh" userId="14068c58-e756-4981-8a5d-22ad07d56f11" providerId="ADAL" clId="{884D8097-B22A-41CE-BC29-14C8D89F9184}" dt="2022-06-28T15:56:13.827" v="310" actId="1076"/>
        <pc:sldMkLst>
          <pc:docMk/>
          <pc:sldMk cId="3401470442" sldId="257"/>
        </pc:sldMkLst>
        <pc:spChg chg="mod">
          <ac:chgData name="Stacey Ingram Kaleh" userId="14068c58-e756-4981-8a5d-22ad07d56f11" providerId="ADAL" clId="{884D8097-B22A-41CE-BC29-14C8D89F9184}" dt="2022-06-28T15:55:45.238" v="307" actId="14100"/>
          <ac:spMkLst>
            <pc:docMk/>
            <pc:sldMk cId="3401470442" sldId="257"/>
            <ac:spMk id="4" creationId="{930CEE01-5DFA-47B8-B2B9-0BA2CD6E3917}"/>
          </ac:spMkLst>
        </pc:spChg>
        <pc:spChg chg="mod">
          <ac:chgData name="Stacey Ingram Kaleh" userId="14068c58-e756-4981-8a5d-22ad07d56f11" providerId="ADAL" clId="{884D8097-B22A-41CE-BC29-14C8D89F9184}" dt="2022-06-28T15:55:15.078" v="302" actId="20577"/>
          <ac:spMkLst>
            <pc:docMk/>
            <pc:sldMk cId="3401470442" sldId="257"/>
            <ac:spMk id="24" creationId="{0D5EB611-A56D-45EF-9951-A68A62EACC5C}"/>
          </ac:spMkLst>
        </pc:spChg>
        <pc:spChg chg="mod">
          <ac:chgData name="Stacey Ingram Kaleh" userId="14068c58-e756-4981-8a5d-22ad07d56f11" providerId="ADAL" clId="{884D8097-B22A-41CE-BC29-14C8D89F9184}" dt="2022-06-28T15:52:24.110" v="119" actId="20577"/>
          <ac:spMkLst>
            <pc:docMk/>
            <pc:sldMk cId="3401470442" sldId="257"/>
            <ac:spMk id="71" creationId="{913FAEE3-98F1-4B34-9809-1BB3F487E8FF}"/>
          </ac:spMkLst>
        </pc:spChg>
        <pc:picChg chg="add mod">
          <ac:chgData name="Stacey Ingram Kaleh" userId="14068c58-e756-4981-8a5d-22ad07d56f11" providerId="ADAL" clId="{884D8097-B22A-41CE-BC29-14C8D89F9184}" dt="2022-06-28T15:56:13.827" v="310" actId="1076"/>
          <ac:picMkLst>
            <pc:docMk/>
            <pc:sldMk cId="3401470442" sldId="257"/>
            <ac:picMk id="7" creationId="{DE6DF7DC-C6AB-4B63-A29C-DB0011030C52}"/>
          </ac:picMkLst>
        </pc:picChg>
      </pc:sldChg>
      <pc:sldChg chg="addSp delSp modSp">
        <pc:chgData name="Stacey Ingram Kaleh" userId="14068c58-e756-4981-8a5d-22ad07d56f11" providerId="ADAL" clId="{884D8097-B22A-41CE-BC29-14C8D89F9184}" dt="2022-06-28T16:32:30.521" v="2268" actId="207"/>
        <pc:sldMkLst>
          <pc:docMk/>
          <pc:sldMk cId="3165154606" sldId="258"/>
        </pc:sldMkLst>
        <pc:spChg chg="add del mod">
          <ac:chgData name="Stacey Ingram Kaleh" userId="14068c58-e756-4981-8a5d-22ad07d56f11" providerId="ADAL" clId="{884D8097-B22A-41CE-BC29-14C8D89F9184}" dt="2022-06-28T15:56:51.875" v="313" actId="478"/>
          <ac:spMkLst>
            <pc:docMk/>
            <pc:sldMk cId="3165154606" sldId="258"/>
            <ac:spMk id="2" creationId="{778427FB-EEF8-4A10-9004-35FD1A4429AB}"/>
          </ac:spMkLst>
        </pc:spChg>
        <pc:spChg chg="add mod">
          <ac:chgData name="Stacey Ingram Kaleh" userId="14068c58-e756-4981-8a5d-22ad07d56f11" providerId="ADAL" clId="{884D8097-B22A-41CE-BC29-14C8D89F9184}" dt="2022-06-28T16:32:30.521" v="2268" actId="207"/>
          <ac:spMkLst>
            <pc:docMk/>
            <pc:sldMk cId="3165154606" sldId="258"/>
            <ac:spMk id="4" creationId="{8A8708CE-0532-4A55-A5BC-E998EA4386F1}"/>
          </ac:spMkLst>
        </pc:spChg>
        <pc:picChg chg="add mod">
          <ac:chgData name="Stacey Ingram Kaleh" userId="14068c58-e756-4981-8a5d-22ad07d56f11" providerId="ADAL" clId="{884D8097-B22A-41CE-BC29-14C8D89F9184}" dt="2022-06-28T15:59:13.118" v="488" actId="14100"/>
          <ac:picMkLst>
            <pc:docMk/>
            <pc:sldMk cId="3165154606" sldId="258"/>
            <ac:picMk id="3" creationId="{1AB6F1CB-3762-4F5D-B933-C2B1258789D8}"/>
          </ac:picMkLst>
        </pc:picChg>
        <pc:picChg chg="add mod">
          <ac:chgData name="Stacey Ingram Kaleh" userId="14068c58-e756-4981-8a5d-22ad07d56f11" providerId="ADAL" clId="{884D8097-B22A-41CE-BC29-14C8D89F9184}" dt="2022-06-28T15:59:20.749" v="495" actId="1037"/>
          <ac:picMkLst>
            <pc:docMk/>
            <pc:sldMk cId="3165154606" sldId="258"/>
            <ac:picMk id="6" creationId="{4901DF3C-4500-415B-BF02-1D4FB386FFA1}"/>
          </ac:picMkLst>
        </pc:picChg>
      </pc:sldChg>
      <pc:sldChg chg="add del">
        <pc:chgData name="Stacey Ingram Kaleh" userId="14068c58-e756-4981-8a5d-22ad07d56f11" providerId="ADAL" clId="{884D8097-B22A-41CE-BC29-14C8D89F9184}" dt="2022-06-28T16:03:09.545" v="833" actId="2696"/>
        <pc:sldMkLst>
          <pc:docMk/>
          <pc:sldMk cId="1797385986" sldId="259"/>
        </pc:sldMkLst>
      </pc:sldChg>
      <pc:sldChg chg="modSp add">
        <pc:chgData name="Stacey Ingram Kaleh" userId="14068c58-e756-4981-8a5d-22ad07d56f11" providerId="ADAL" clId="{884D8097-B22A-41CE-BC29-14C8D89F9184}" dt="2022-06-28T16:14:26.540" v="1158" actId="20577"/>
        <pc:sldMkLst>
          <pc:docMk/>
          <pc:sldMk cId="283742636" sldId="260"/>
        </pc:sldMkLst>
        <pc:spChg chg="mod">
          <ac:chgData name="Stacey Ingram Kaleh" userId="14068c58-e756-4981-8a5d-22ad07d56f11" providerId="ADAL" clId="{884D8097-B22A-41CE-BC29-14C8D89F9184}" dt="2022-06-28T16:14:26.540" v="1158" actId="20577"/>
          <ac:spMkLst>
            <pc:docMk/>
            <pc:sldMk cId="283742636" sldId="260"/>
            <ac:spMk id="4" creationId="{8A8708CE-0532-4A55-A5BC-E998EA4386F1}"/>
          </ac:spMkLst>
        </pc:spChg>
      </pc:sldChg>
      <pc:sldChg chg="modSp add">
        <pc:chgData name="Stacey Ingram Kaleh" userId="14068c58-e756-4981-8a5d-22ad07d56f11" providerId="ADAL" clId="{884D8097-B22A-41CE-BC29-14C8D89F9184}" dt="2022-06-28T16:39:13.728" v="2441" actId="1076"/>
        <pc:sldMkLst>
          <pc:docMk/>
          <pc:sldMk cId="2276144762" sldId="261"/>
        </pc:sldMkLst>
        <pc:spChg chg="mod">
          <ac:chgData name="Stacey Ingram Kaleh" userId="14068c58-e756-4981-8a5d-22ad07d56f11" providerId="ADAL" clId="{884D8097-B22A-41CE-BC29-14C8D89F9184}" dt="2022-06-28T16:39:13.728" v="2441" actId="1076"/>
          <ac:spMkLst>
            <pc:docMk/>
            <pc:sldMk cId="2276144762" sldId="261"/>
            <ac:spMk id="4" creationId="{8A8708CE-0532-4A55-A5BC-E998EA4386F1}"/>
          </ac:spMkLst>
        </pc:spChg>
      </pc:sldChg>
      <pc:sldChg chg="modSp add">
        <pc:chgData name="Stacey Ingram Kaleh" userId="14068c58-e756-4981-8a5d-22ad07d56f11" providerId="ADAL" clId="{884D8097-B22A-41CE-BC29-14C8D89F9184}" dt="2022-06-28T16:12:19.545" v="1119" actId="20577"/>
        <pc:sldMkLst>
          <pc:docMk/>
          <pc:sldMk cId="1810831646" sldId="262"/>
        </pc:sldMkLst>
        <pc:spChg chg="mod">
          <ac:chgData name="Stacey Ingram Kaleh" userId="14068c58-e756-4981-8a5d-22ad07d56f11" providerId="ADAL" clId="{884D8097-B22A-41CE-BC29-14C8D89F9184}" dt="2022-06-28T16:12:19.545" v="1119" actId="20577"/>
          <ac:spMkLst>
            <pc:docMk/>
            <pc:sldMk cId="1810831646" sldId="262"/>
            <ac:spMk id="4" creationId="{8A8708CE-0532-4A55-A5BC-E998EA4386F1}"/>
          </ac:spMkLst>
        </pc:spChg>
        <pc:picChg chg="mod">
          <ac:chgData name="Stacey Ingram Kaleh" userId="14068c58-e756-4981-8a5d-22ad07d56f11" providerId="ADAL" clId="{884D8097-B22A-41CE-BC29-14C8D89F9184}" dt="2022-06-28T16:04:56.332" v="1004" actId="1036"/>
          <ac:picMkLst>
            <pc:docMk/>
            <pc:sldMk cId="1810831646" sldId="262"/>
            <ac:picMk id="3" creationId="{1AB6F1CB-3762-4F5D-B933-C2B1258789D8}"/>
          </ac:picMkLst>
        </pc:picChg>
        <pc:picChg chg="mod">
          <ac:chgData name="Stacey Ingram Kaleh" userId="14068c58-e756-4981-8a5d-22ad07d56f11" providerId="ADAL" clId="{884D8097-B22A-41CE-BC29-14C8D89F9184}" dt="2022-06-28T16:04:53.980" v="999" actId="1036"/>
          <ac:picMkLst>
            <pc:docMk/>
            <pc:sldMk cId="1810831646" sldId="262"/>
            <ac:picMk id="6" creationId="{4901DF3C-4500-415B-BF02-1D4FB386FFA1}"/>
          </ac:picMkLst>
        </pc:picChg>
      </pc:sldChg>
      <pc:sldChg chg="modSp add">
        <pc:chgData name="Stacey Ingram Kaleh" userId="14068c58-e756-4981-8a5d-22ad07d56f11" providerId="ADAL" clId="{884D8097-B22A-41CE-BC29-14C8D89F9184}" dt="2022-06-28T16:15:13.070" v="1184" actId="20577"/>
        <pc:sldMkLst>
          <pc:docMk/>
          <pc:sldMk cId="1251721225" sldId="263"/>
        </pc:sldMkLst>
        <pc:spChg chg="mod">
          <ac:chgData name="Stacey Ingram Kaleh" userId="14068c58-e756-4981-8a5d-22ad07d56f11" providerId="ADAL" clId="{884D8097-B22A-41CE-BC29-14C8D89F9184}" dt="2022-06-28T16:15:13.070" v="1184" actId="20577"/>
          <ac:spMkLst>
            <pc:docMk/>
            <pc:sldMk cId="1251721225" sldId="263"/>
            <ac:spMk id="4" creationId="{8A8708CE-0532-4A55-A5BC-E998EA4386F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3FDD66-28C8-45A4-810A-D013CA093415}" type="datetimeFigureOut">
              <a:rPr lang="en-GB" smtClean="0"/>
              <a:t>06/07/2022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0C6794-361B-48C4-868C-2FDB7036FEB9}" type="slidenum">
              <a:rPr lang="en-GB" smtClean="0"/>
              <a:t>‹#›</a:t>
            </a:fld>
            <a:endParaRPr lang="en-GB"/>
          </a:p>
        </p:txBody>
      </p:sp>
    </p:spTree>
    <p:extLst>
      <p:ext uri="{BB962C8B-B14F-4D97-AF65-F5344CB8AC3E}">
        <p14:creationId xmlns:p14="http://schemas.microsoft.com/office/powerpoint/2010/main" val="2399018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65DA1C88-FF30-426D-9B8F-4AC729301092}" type="slidenum">
              <a:rPr lang="en-ID" smtClean="0"/>
              <a:t>1</a:t>
            </a:fld>
            <a:endParaRPr lang="en-ID"/>
          </a:p>
        </p:txBody>
      </p:sp>
    </p:spTree>
    <p:extLst>
      <p:ext uri="{BB962C8B-B14F-4D97-AF65-F5344CB8AC3E}">
        <p14:creationId xmlns:p14="http://schemas.microsoft.com/office/powerpoint/2010/main" val="257140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65DA1C88-FF30-426D-9B8F-4AC729301092}" type="slidenum">
              <a:rPr lang="en-ID" smtClean="0"/>
              <a:t>2</a:t>
            </a:fld>
            <a:endParaRPr lang="en-ID"/>
          </a:p>
        </p:txBody>
      </p:sp>
    </p:spTree>
    <p:extLst>
      <p:ext uri="{BB962C8B-B14F-4D97-AF65-F5344CB8AC3E}">
        <p14:creationId xmlns:p14="http://schemas.microsoft.com/office/powerpoint/2010/main" val="48370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65DA1C88-FF30-426D-9B8F-4AC729301092}" type="slidenum">
              <a:rPr lang="en-ID" smtClean="0"/>
              <a:t>3</a:t>
            </a:fld>
            <a:endParaRPr lang="en-ID"/>
          </a:p>
        </p:txBody>
      </p:sp>
    </p:spTree>
    <p:extLst>
      <p:ext uri="{BB962C8B-B14F-4D97-AF65-F5344CB8AC3E}">
        <p14:creationId xmlns:p14="http://schemas.microsoft.com/office/powerpoint/2010/main" val="3157032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65DA1C88-FF30-426D-9B8F-4AC729301092}" type="slidenum">
              <a:rPr lang="en-ID" smtClean="0"/>
              <a:t>4</a:t>
            </a:fld>
            <a:endParaRPr lang="en-ID"/>
          </a:p>
        </p:txBody>
      </p:sp>
    </p:spTree>
    <p:extLst>
      <p:ext uri="{BB962C8B-B14F-4D97-AF65-F5344CB8AC3E}">
        <p14:creationId xmlns:p14="http://schemas.microsoft.com/office/powerpoint/2010/main" val="2070919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65DA1C88-FF30-426D-9B8F-4AC729301092}" type="slidenum">
              <a:rPr lang="en-ID" smtClean="0"/>
              <a:t>5</a:t>
            </a:fld>
            <a:endParaRPr lang="en-ID"/>
          </a:p>
        </p:txBody>
      </p:sp>
    </p:spTree>
    <p:extLst>
      <p:ext uri="{BB962C8B-B14F-4D97-AF65-F5344CB8AC3E}">
        <p14:creationId xmlns:p14="http://schemas.microsoft.com/office/powerpoint/2010/main" val="3768137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a:p>
        </p:txBody>
      </p:sp>
      <p:sp>
        <p:nvSpPr>
          <p:cNvPr id="4" name="Slide Number Placeholder 3"/>
          <p:cNvSpPr>
            <a:spLocks noGrp="1"/>
          </p:cNvSpPr>
          <p:nvPr>
            <p:ph type="sldNum" sz="quarter" idx="5"/>
          </p:nvPr>
        </p:nvSpPr>
        <p:spPr/>
        <p:txBody>
          <a:bodyPr/>
          <a:lstStyle/>
          <a:p>
            <a:fld id="{65DA1C88-FF30-426D-9B8F-4AC729301092}" type="slidenum">
              <a:rPr lang="en-ID" smtClean="0"/>
              <a:t>6</a:t>
            </a:fld>
            <a:endParaRPr lang="en-ID"/>
          </a:p>
        </p:txBody>
      </p:sp>
    </p:spTree>
    <p:extLst>
      <p:ext uri="{BB962C8B-B14F-4D97-AF65-F5344CB8AC3E}">
        <p14:creationId xmlns:p14="http://schemas.microsoft.com/office/powerpoint/2010/main" val="1009425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C44BC9-7755-4232-80F6-3236548FD981}"/>
              </a:ext>
            </a:extLst>
          </p:cNvPr>
          <p:cNvSpPr>
            <a:spLocks noGrp="1"/>
          </p:cNvSpPr>
          <p:nvPr>
            <p:ph type="dt" sz="half" idx="10"/>
          </p:nvPr>
        </p:nvSpPr>
        <p:spPr/>
        <p:txBody>
          <a:bodyPr/>
          <a:lstStyle/>
          <a:p>
            <a:fld id="{65F7138A-1253-4F79-AE3A-502755E49651}" type="datetimeFigureOut">
              <a:rPr lang="en-ID" smtClean="0"/>
              <a:t>06/07/2022</a:t>
            </a:fld>
            <a:endParaRPr lang="en-ID"/>
          </a:p>
        </p:txBody>
      </p:sp>
      <p:sp>
        <p:nvSpPr>
          <p:cNvPr id="3" name="Footer Placeholder 2">
            <a:extLst>
              <a:ext uri="{FF2B5EF4-FFF2-40B4-BE49-F238E27FC236}">
                <a16:creationId xmlns:a16="http://schemas.microsoft.com/office/drawing/2014/main" id="{3501C738-AD9D-45D8-A219-CEC81DCD3291}"/>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03C319F6-D00D-4516-AAEC-86CE4F75E4E9}"/>
              </a:ext>
            </a:extLst>
          </p:cNvPr>
          <p:cNvSpPr>
            <a:spLocks noGrp="1"/>
          </p:cNvSpPr>
          <p:nvPr>
            <p:ph type="sldNum" sz="quarter" idx="12"/>
          </p:nvPr>
        </p:nvSpPr>
        <p:spPr/>
        <p:txBody>
          <a:bodyPr/>
          <a:lstStyle/>
          <a:p>
            <a:fld id="{374EC970-A35D-4983-AB32-BF5083AB2DAA}" type="slidenum">
              <a:rPr lang="en-ID" smtClean="0"/>
              <a:t>‹#›</a:t>
            </a:fld>
            <a:endParaRPr lang="en-ID"/>
          </a:p>
        </p:txBody>
      </p:sp>
    </p:spTree>
    <p:extLst>
      <p:ext uri="{BB962C8B-B14F-4D97-AF65-F5344CB8AC3E}">
        <p14:creationId xmlns:p14="http://schemas.microsoft.com/office/powerpoint/2010/main" val="2650901377"/>
      </p:ext>
    </p:extLst>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28E6DC5-496A-4C43-BF27-01C5D0302604}"/>
              </a:ext>
            </a:extLst>
          </p:cNvPr>
          <p:cNvSpPr>
            <a:spLocks noGrp="1"/>
          </p:cNvSpPr>
          <p:nvPr>
            <p:ph type="ftr" sz="quarter" idx="11"/>
          </p:nvPr>
        </p:nvSpPr>
        <p:spPr>
          <a:xfrm>
            <a:off x="4038600" y="6356350"/>
            <a:ext cx="4114800" cy="365125"/>
          </a:xfrm>
          <a:prstGeom prst="rect">
            <a:avLst/>
          </a:prstGeom>
        </p:spPr>
        <p:txBody>
          <a:bodyPr/>
          <a:lstStyle/>
          <a:p>
            <a:endParaRPr lang="en-ID"/>
          </a:p>
        </p:txBody>
      </p:sp>
      <p:sp>
        <p:nvSpPr>
          <p:cNvPr id="4" name="Slide Number Placeholder 3">
            <a:extLst>
              <a:ext uri="{FF2B5EF4-FFF2-40B4-BE49-F238E27FC236}">
                <a16:creationId xmlns:a16="http://schemas.microsoft.com/office/drawing/2014/main" id="{1245EB15-0665-49DD-AEC0-F2C94441E9FD}"/>
              </a:ext>
            </a:extLst>
          </p:cNvPr>
          <p:cNvSpPr>
            <a:spLocks noGrp="1"/>
          </p:cNvSpPr>
          <p:nvPr>
            <p:ph type="sldNum" sz="quarter" idx="12"/>
          </p:nvPr>
        </p:nvSpPr>
        <p:spPr>
          <a:xfrm>
            <a:off x="8610600" y="6356350"/>
            <a:ext cx="2743200" cy="365125"/>
          </a:xfrm>
          <a:prstGeom prst="rect">
            <a:avLst/>
          </a:prstGeom>
        </p:spPr>
        <p:txBody>
          <a:bodyPr/>
          <a:lstStyle/>
          <a:p>
            <a:fld id="{F2E821D6-F3F3-4A1A-BEAE-CF78CB35A150}" type="slidenum">
              <a:rPr lang="en-ID" smtClean="0"/>
              <a:t>‹#›</a:t>
            </a:fld>
            <a:endParaRPr lang="en-ID"/>
          </a:p>
        </p:txBody>
      </p:sp>
      <p:pic>
        <p:nvPicPr>
          <p:cNvPr id="5" name="Picture 4" descr="A picture containing text&#10;&#10;Description automatically generated">
            <a:extLst>
              <a:ext uri="{FF2B5EF4-FFF2-40B4-BE49-F238E27FC236}">
                <a16:creationId xmlns:a16="http://schemas.microsoft.com/office/drawing/2014/main" id="{687573D3-1086-4130-97B5-DF2E298907F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194272" y="242480"/>
            <a:ext cx="1739110" cy="690392"/>
          </a:xfrm>
          <a:prstGeom prst="rect">
            <a:avLst/>
          </a:prstGeom>
        </p:spPr>
      </p:pic>
    </p:spTree>
    <p:extLst>
      <p:ext uri="{BB962C8B-B14F-4D97-AF65-F5344CB8AC3E}">
        <p14:creationId xmlns:p14="http://schemas.microsoft.com/office/powerpoint/2010/main" val="574575062"/>
      </p:ext>
    </p:extLst>
  </p:cSld>
  <p:clrMapOvr>
    <a:masterClrMapping/>
  </p:clrMapOvr>
  <p:transition spd="slow">
    <p:push/>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94F4C6-6539-4BB3-9A3D-386C571AD2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ID" dirty="0"/>
          </a:p>
        </p:txBody>
      </p:sp>
      <p:sp>
        <p:nvSpPr>
          <p:cNvPr id="3" name="Text Placeholder 2">
            <a:extLst>
              <a:ext uri="{FF2B5EF4-FFF2-40B4-BE49-F238E27FC236}">
                <a16:creationId xmlns:a16="http://schemas.microsoft.com/office/drawing/2014/main" id="{0F5A670F-8143-4DCA-994A-56C2153653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D" dirty="0"/>
          </a:p>
        </p:txBody>
      </p:sp>
      <p:sp>
        <p:nvSpPr>
          <p:cNvPr id="4" name="Date Placeholder 3">
            <a:extLst>
              <a:ext uri="{FF2B5EF4-FFF2-40B4-BE49-F238E27FC236}">
                <a16:creationId xmlns:a16="http://schemas.microsoft.com/office/drawing/2014/main" id="{60C6AB7C-7BD3-49F8-A063-7751CD981B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F7138A-1253-4F79-AE3A-502755E49651}" type="datetimeFigureOut">
              <a:rPr lang="en-ID" smtClean="0"/>
              <a:t>06/07/2022</a:t>
            </a:fld>
            <a:endParaRPr lang="en-ID"/>
          </a:p>
        </p:txBody>
      </p:sp>
      <p:sp>
        <p:nvSpPr>
          <p:cNvPr id="5" name="Footer Placeholder 4">
            <a:extLst>
              <a:ext uri="{FF2B5EF4-FFF2-40B4-BE49-F238E27FC236}">
                <a16:creationId xmlns:a16="http://schemas.microsoft.com/office/drawing/2014/main" id="{CDEC9DDF-4716-41C7-A047-ECC23BBFA1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34E1D040-3657-4D4D-830C-CF2F77DCEE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EC970-A35D-4983-AB32-BF5083AB2DAA}" type="slidenum">
              <a:rPr lang="en-ID" smtClean="0"/>
              <a:t>‹#›</a:t>
            </a:fld>
            <a:endParaRPr lang="en-ID"/>
          </a:p>
        </p:txBody>
      </p:sp>
    </p:spTree>
    <p:extLst>
      <p:ext uri="{BB962C8B-B14F-4D97-AF65-F5344CB8AC3E}">
        <p14:creationId xmlns:p14="http://schemas.microsoft.com/office/powerpoint/2010/main" val="1963745573"/>
      </p:ext>
    </p:extLst>
  </p:cSld>
  <p:clrMap bg1="lt1" tx1="dk1" bg2="lt2" tx2="dk2" accent1="accent1" accent2="accent2" accent3="accent3" accent4="accent4" accent5="accent5" accent6="accent6" hlink="hlink" folHlink="folHlink"/>
  <p:sldLayoutIdLst>
    <p:sldLayoutId id="2147483667" r:id="rId1"/>
  </p:sldLayoutIdLst>
  <p:transition spd="slow">
    <p:push/>
  </p:transition>
  <p:txStyles>
    <p:titleStyle>
      <a:lvl1pPr algn="l" defTabSz="914400" rtl="0" eaLnBrk="1" latinLnBrk="0" hangingPunct="1">
        <a:lnSpc>
          <a:spcPct val="90000"/>
        </a:lnSpc>
        <a:spcBef>
          <a:spcPct val="0"/>
        </a:spcBef>
        <a:buNone/>
        <a:defRPr sz="4400" kern="1200">
          <a:solidFill>
            <a:srgbClr val="002060"/>
          </a:solidFill>
          <a:latin typeface="Arimo SemiBold" panose="020B0604020202020204" pitchFamily="34" charset="0"/>
          <a:ea typeface="Arimo SemiBold" panose="020B0604020202020204" pitchFamily="34" charset="0"/>
          <a:cs typeface="Arimo SemiBold" panose="020B0604020202020204" pitchFamily="34" charset="0"/>
        </a:defRPr>
      </a:lvl1pPr>
    </p:titleStyle>
    <p:bodyStyle>
      <a:lvl1pPr marL="228600" indent="-228600" algn="l" defTabSz="914400" rtl="0" eaLnBrk="1" latinLnBrk="0" hangingPunct="1">
        <a:lnSpc>
          <a:spcPct val="90000"/>
        </a:lnSpc>
        <a:spcBef>
          <a:spcPts val="1000"/>
        </a:spcBef>
        <a:buClr>
          <a:srgbClr val="FF0000"/>
        </a:buClr>
        <a:buFont typeface="Arial" panose="020B0604020202020204" pitchFamily="34" charset="0"/>
        <a:buChar char="•"/>
        <a:defRPr sz="2800" kern="1200">
          <a:solidFill>
            <a:schemeClr val="tx1"/>
          </a:solidFill>
          <a:latin typeface="Source Sans Pro" panose="020B0503030403020204" pitchFamily="34" charset="0"/>
          <a:ea typeface="Source Sans Pro" panose="020B0503030403020204" pitchFamily="34" charset="0"/>
          <a:cs typeface="+mn-cs"/>
        </a:defRPr>
      </a:lvl1pPr>
      <a:lvl2pPr marL="685800" indent="-228600" algn="l" defTabSz="914400" rtl="0" eaLnBrk="1" latinLnBrk="0" hangingPunct="1">
        <a:lnSpc>
          <a:spcPct val="90000"/>
        </a:lnSpc>
        <a:spcBef>
          <a:spcPts val="500"/>
        </a:spcBef>
        <a:buClr>
          <a:srgbClr val="FF0000"/>
        </a:buClr>
        <a:buFont typeface="Arial" panose="020B0604020202020204" pitchFamily="34" charset="0"/>
        <a:buChar char="•"/>
        <a:defRPr sz="2400" kern="1200">
          <a:solidFill>
            <a:schemeClr val="tx1"/>
          </a:solidFill>
          <a:latin typeface="Source Sans Pro" panose="020B0503030403020204" pitchFamily="34" charset="0"/>
          <a:ea typeface="Source Sans Pro" panose="020B0503030403020204" pitchFamily="34" charset="0"/>
          <a:cs typeface="+mn-cs"/>
        </a:defRPr>
      </a:lvl2pPr>
      <a:lvl3pPr marL="1143000" indent="-228600" algn="l" defTabSz="914400" rtl="0" eaLnBrk="1" latinLnBrk="0" hangingPunct="1">
        <a:lnSpc>
          <a:spcPct val="90000"/>
        </a:lnSpc>
        <a:spcBef>
          <a:spcPts val="500"/>
        </a:spcBef>
        <a:buClr>
          <a:srgbClr val="FF0000"/>
        </a:buClr>
        <a:buFont typeface="Arial" panose="020B0604020202020204" pitchFamily="34" charset="0"/>
        <a:buChar char="•"/>
        <a:defRPr sz="2000" kern="1200">
          <a:solidFill>
            <a:schemeClr val="tx1"/>
          </a:solidFill>
          <a:latin typeface="Source Sans Pro" panose="020B0503030403020204" pitchFamily="34" charset="0"/>
          <a:ea typeface="Source Sans Pro" panose="020B0503030403020204" pitchFamily="34" charset="0"/>
          <a:cs typeface="+mn-cs"/>
        </a:defRPr>
      </a:lvl3pPr>
      <a:lvl4pPr marL="1600200" indent="-228600" algn="l" defTabSz="914400" rtl="0" eaLnBrk="1" latinLnBrk="0" hangingPunct="1">
        <a:lnSpc>
          <a:spcPct val="90000"/>
        </a:lnSpc>
        <a:spcBef>
          <a:spcPts val="500"/>
        </a:spcBef>
        <a:buClr>
          <a:srgbClr val="FF0000"/>
        </a:buClr>
        <a:buFont typeface="Arial" panose="020B0604020202020204" pitchFamily="34" charset="0"/>
        <a:buChar char="•"/>
        <a:defRPr sz="1800" kern="1200">
          <a:solidFill>
            <a:schemeClr val="tx1"/>
          </a:solidFill>
          <a:latin typeface="Source Sans Pro" panose="020B0503030403020204" pitchFamily="34" charset="0"/>
          <a:ea typeface="Source Sans Pro" panose="020B0503030403020204" pitchFamily="34" charset="0"/>
          <a:cs typeface="+mn-cs"/>
        </a:defRPr>
      </a:lvl4pPr>
      <a:lvl5pPr marL="2057400" indent="-228600" algn="l" defTabSz="914400" rtl="0" eaLnBrk="1" latinLnBrk="0" hangingPunct="1">
        <a:lnSpc>
          <a:spcPct val="90000"/>
        </a:lnSpc>
        <a:spcBef>
          <a:spcPts val="500"/>
        </a:spcBef>
        <a:buClr>
          <a:srgbClr val="FF0000"/>
        </a:buClr>
        <a:buFont typeface="Arial" panose="020B0604020202020204" pitchFamily="34" charset="0"/>
        <a:buChar char="•"/>
        <a:defRPr sz="1800" kern="1200">
          <a:solidFill>
            <a:schemeClr val="tx1"/>
          </a:solidFill>
          <a:latin typeface="Source Sans Pro" panose="020B0503030403020204" pitchFamily="34" charset="0"/>
          <a:ea typeface="Source Sans Pro" panose="020B050303040302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E0DCF52-1755-4506-963E-E4327A972E7C}"/>
              </a:ext>
            </a:extLst>
          </p:cNvPr>
          <p:cNvSpPr txBox="1"/>
          <p:nvPr userDrawn="1"/>
        </p:nvSpPr>
        <p:spPr>
          <a:xfrm>
            <a:off x="0" y="6527800"/>
            <a:ext cx="12192000" cy="330200"/>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10" name="TextBox 9">
            <a:extLst>
              <a:ext uri="{FF2B5EF4-FFF2-40B4-BE49-F238E27FC236}">
                <a16:creationId xmlns:a16="http://schemas.microsoft.com/office/drawing/2014/main" id="{7E8A8AF3-6E99-4A98-B88C-A7C900E01E28}"/>
              </a:ext>
            </a:extLst>
          </p:cNvPr>
          <p:cNvSpPr txBox="1"/>
          <p:nvPr userDrawn="1"/>
        </p:nvSpPr>
        <p:spPr>
          <a:xfrm>
            <a:off x="11425238" y="6527800"/>
            <a:ext cx="766762" cy="330200"/>
          </a:xfrm>
          <a:prstGeom prst="rect">
            <a:avLst/>
          </a:prstGeom>
          <a:gradFill flip="none" rotWithShape="1">
            <a:gsLst>
              <a:gs pos="0">
                <a:srgbClr val="FF5851"/>
              </a:gs>
              <a:gs pos="100000">
                <a:srgbClr val="FD1E5F"/>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13" name="TextBox 12">
            <a:extLst>
              <a:ext uri="{FF2B5EF4-FFF2-40B4-BE49-F238E27FC236}">
                <a16:creationId xmlns:a16="http://schemas.microsoft.com/office/drawing/2014/main" id="{69DDC08D-321A-4B67-B400-9CCC23222E28}"/>
              </a:ext>
            </a:extLst>
          </p:cNvPr>
          <p:cNvSpPr txBox="1"/>
          <p:nvPr userDrawn="1"/>
        </p:nvSpPr>
        <p:spPr>
          <a:xfrm>
            <a:off x="11419593" y="6615956"/>
            <a:ext cx="576215" cy="153888"/>
          </a:xfrm>
          <a:prstGeom prst="rect">
            <a:avLst/>
          </a:prstGeom>
          <a:noFill/>
        </p:spPr>
        <p:txBody>
          <a:bodyPr wrap="square" lIns="0" tIns="0" rIns="0" bIns="0" rtlCol="0" anchor="ctr">
            <a:spAutoFit/>
          </a:bodyPr>
          <a:lstStyle/>
          <a:p>
            <a:pPr algn="r"/>
            <a:r>
              <a:rPr lang="en-ID" sz="1000">
                <a:solidFill>
                  <a:schemeClr val="bg1"/>
                </a:solidFill>
                <a:latin typeface="Segoe UI" panose="020B0502040204020203" pitchFamily="34" charset="0"/>
                <a:cs typeface="Segoe UI" panose="020B0502040204020203" pitchFamily="34" charset="0"/>
              </a:rPr>
              <a:t>PAGE </a:t>
            </a:r>
            <a:fld id="{81CD4187-F6B9-434F-87FC-3DDBF66CA81C}" type="slidenum">
              <a:rPr lang="en-ID" sz="1000" smtClean="0">
                <a:solidFill>
                  <a:schemeClr val="bg1"/>
                </a:solidFill>
                <a:latin typeface="Segoe UI" panose="020B0502040204020203" pitchFamily="34" charset="0"/>
                <a:cs typeface="Segoe UI" panose="020B0502040204020203" pitchFamily="34" charset="0"/>
              </a:rPr>
              <a:pPr algn="r"/>
              <a:t>‹#›</a:t>
            </a:fld>
            <a:endParaRPr lang="en-ID" sz="1000">
              <a:solidFill>
                <a:schemeClr val="bg1"/>
              </a:solidFill>
              <a:latin typeface="Segoe UI" panose="020B0502040204020203" pitchFamily="34" charset="0"/>
              <a:cs typeface="Segoe UI" panose="020B0502040204020203" pitchFamily="34" charset="0"/>
            </a:endParaRPr>
          </a:p>
        </p:txBody>
      </p:sp>
      <p:sp>
        <p:nvSpPr>
          <p:cNvPr id="22" name="TextBox 21">
            <a:extLst>
              <a:ext uri="{FF2B5EF4-FFF2-40B4-BE49-F238E27FC236}">
                <a16:creationId xmlns:a16="http://schemas.microsoft.com/office/drawing/2014/main" id="{957834B5-8546-4C39-9343-972B32B14C2B}"/>
              </a:ext>
            </a:extLst>
          </p:cNvPr>
          <p:cNvSpPr txBox="1"/>
          <p:nvPr userDrawn="1"/>
        </p:nvSpPr>
        <p:spPr>
          <a:xfrm>
            <a:off x="766763" y="266700"/>
            <a:ext cx="528637" cy="45719"/>
          </a:xfrm>
          <a:prstGeom prst="rect">
            <a:avLst/>
          </a:prstGeom>
          <a:gradFill>
            <a:gsLst>
              <a:gs pos="0">
                <a:srgbClr val="FF5851"/>
              </a:gs>
              <a:gs pos="100000">
                <a:srgbClr val="FD1E5F"/>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24" name="TextBox 23">
            <a:extLst>
              <a:ext uri="{FF2B5EF4-FFF2-40B4-BE49-F238E27FC236}">
                <a16:creationId xmlns:a16="http://schemas.microsoft.com/office/drawing/2014/main" id="{7765590C-F778-47F9-92EE-6F3D79414254}"/>
              </a:ext>
            </a:extLst>
          </p:cNvPr>
          <p:cNvSpPr txBox="1"/>
          <p:nvPr userDrawn="1"/>
        </p:nvSpPr>
        <p:spPr>
          <a:xfrm>
            <a:off x="1340644" y="266700"/>
            <a:ext cx="45719" cy="45719"/>
          </a:xfrm>
          <a:prstGeom prst="rect">
            <a:avLst/>
          </a:prstGeom>
          <a:solidFill>
            <a:srgbClr val="271D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Tree>
    <p:extLst>
      <p:ext uri="{BB962C8B-B14F-4D97-AF65-F5344CB8AC3E}">
        <p14:creationId xmlns:p14="http://schemas.microsoft.com/office/powerpoint/2010/main" val="2869443591"/>
      </p:ext>
    </p:extLst>
  </p:cSld>
  <p:clrMap bg1="lt1" tx1="dk1" bg2="lt2" tx2="dk2" accent1="accent1" accent2="accent2" accent3="accent3" accent4="accent4" accent5="accent5" accent6="accent6" hlink="hlink" folHlink="folHlink"/>
  <p:sldLayoutIdLst>
    <p:sldLayoutId id="2147483655" r:id="rId1"/>
  </p:sldLayoutIdLst>
  <p:transition spd="slow">
    <p:push/>
  </p:transition>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tiff"/><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hyperlink" Target="mailto:goodsystems@Austin.utexas.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9DD4F25-B222-4F77-B454-E8396F9AD659}"/>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0" y="0"/>
            <a:ext cx="8488371" cy="5486400"/>
          </a:xfrm>
          <a:prstGeom prst="rect">
            <a:avLst/>
          </a:prstGeom>
        </p:spPr>
      </p:pic>
      <p:sp>
        <p:nvSpPr>
          <p:cNvPr id="107" name="Circle: Hollow 106">
            <a:extLst>
              <a:ext uri="{FF2B5EF4-FFF2-40B4-BE49-F238E27FC236}">
                <a16:creationId xmlns:a16="http://schemas.microsoft.com/office/drawing/2014/main" id="{C194A666-1437-4D5C-977E-5F92EB691FA8}"/>
              </a:ext>
            </a:extLst>
          </p:cNvPr>
          <p:cNvSpPr/>
          <p:nvPr/>
        </p:nvSpPr>
        <p:spPr>
          <a:xfrm>
            <a:off x="9920744" y="4406834"/>
            <a:ext cx="4424363" cy="4424363"/>
          </a:xfrm>
          <a:prstGeom prst="don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2" name="Rectangle 1">
            <a:extLst>
              <a:ext uri="{FF2B5EF4-FFF2-40B4-BE49-F238E27FC236}">
                <a16:creationId xmlns:a16="http://schemas.microsoft.com/office/drawing/2014/main" id="{D31F7E77-5EC3-4492-B75B-C5F1491AF5D9}"/>
              </a:ext>
            </a:extLst>
          </p:cNvPr>
          <p:cNvSpPr/>
          <p:nvPr/>
        </p:nvSpPr>
        <p:spPr>
          <a:xfrm>
            <a:off x="0" y="0"/>
            <a:ext cx="8478838" cy="5486400"/>
          </a:xfrm>
          <a:prstGeom prst="rect">
            <a:avLst/>
          </a:prstGeom>
          <a:gradFill>
            <a:gsLst>
              <a:gs pos="0">
                <a:srgbClr val="271D42"/>
              </a:gs>
              <a:gs pos="100000">
                <a:srgbClr val="271D42">
                  <a:alpha val="80000"/>
                </a:srgbClr>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3" name="TextBox 32">
            <a:extLst>
              <a:ext uri="{FF2B5EF4-FFF2-40B4-BE49-F238E27FC236}">
                <a16:creationId xmlns:a16="http://schemas.microsoft.com/office/drawing/2014/main" id="{723952A5-245F-4101-8C26-65E497CADE5B}"/>
              </a:ext>
            </a:extLst>
          </p:cNvPr>
          <p:cNvSpPr txBox="1"/>
          <p:nvPr/>
        </p:nvSpPr>
        <p:spPr>
          <a:xfrm>
            <a:off x="-1441906" y="-1139606"/>
            <a:ext cx="4417338" cy="4417338"/>
          </a:xfrm>
          <a:prstGeom prst="ellipse">
            <a:avLst/>
          </a:prstGeom>
          <a:gradFill>
            <a:gsLst>
              <a:gs pos="0">
                <a:srgbClr val="FF5851">
                  <a:alpha val="75000"/>
                </a:srgbClr>
              </a:gs>
              <a:gs pos="75000">
                <a:srgbClr val="FD1E5F">
                  <a:alpha val="0"/>
                </a:srgb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4" name="TextBox 3">
            <a:extLst>
              <a:ext uri="{FF2B5EF4-FFF2-40B4-BE49-F238E27FC236}">
                <a16:creationId xmlns:a16="http://schemas.microsoft.com/office/drawing/2014/main" id="{930CEE01-5DFA-47B8-B2B9-0BA2CD6E3917}"/>
              </a:ext>
            </a:extLst>
          </p:cNvPr>
          <p:cNvSpPr txBox="1"/>
          <p:nvPr/>
        </p:nvSpPr>
        <p:spPr>
          <a:xfrm rot="-10800000" flipV="1">
            <a:off x="8468527" y="0"/>
            <a:ext cx="2934110" cy="5486400"/>
          </a:xfrm>
          <a:prstGeom prst="round1Rect">
            <a:avLst>
              <a:gd name="adj" fmla="val 0"/>
            </a:avLst>
          </a:prstGeom>
          <a:gradFill>
            <a:gsLst>
              <a:gs pos="0">
                <a:srgbClr val="FF5851"/>
              </a:gs>
              <a:gs pos="100000">
                <a:srgbClr val="FD1E5F"/>
              </a:gs>
            </a:gsLst>
            <a:lin ang="18900000" scaled="1"/>
          </a:gradFill>
          <a:ln>
            <a:noFill/>
          </a:ln>
          <a:effectLst>
            <a:outerShdw blurRad="444500" dist="165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b="1" dirty="0">
              <a:latin typeface="Calibri"/>
              <a:cs typeface="Calibri"/>
              <a:sym typeface="Calibri" panose="020F0502020204030204" pitchFamily="34" charset="0"/>
            </a:endParaRPr>
          </a:p>
          <a:p>
            <a:pPr marL="0" lvl="1" indent="0">
              <a:buNone/>
            </a:pPr>
            <a:endParaRPr lang="en-ID" dirty="0">
              <a:latin typeface="Calibri"/>
              <a:cs typeface="Calibri"/>
              <a:sym typeface="Calibri" panose="020F0502020204030204" pitchFamily="34" charset="0"/>
            </a:endParaRPr>
          </a:p>
        </p:txBody>
      </p:sp>
      <p:sp>
        <p:nvSpPr>
          <p:cNvPr id="24" name="Rectangle 23">
            <a:extLst>
              <a:ext uri="{FF2B5EF4-FFF2-40B4-BE49-F238E27FC236}">
                <a16:creationId xmlns:a16="http://schemas.microsoft.com/office/drawing/2014/main" id="{0D5EB611-A56D-45EF-9951-A68A62EACC5C}"/>
              </a:ext>
            </a:extLst>
          </p:cNvPr>
          <p:cNvSpPr/>
          <p:nvPr/>
        </p:nvSpPr>
        <p:spPr>
          <a:xfrm>
            <a:off x="766762" y="1937694"/>
            <a:ext cx="7196138" cy="2011000"/>
          </a:xfrm>
          <a:prstGeom prst="rect">
            <a:avLst/>
          </a:prstGeom>
        </p:spPr>
        <p:txBody>
          <a:bodyPr wrap="square" lIns="0" tIns="0" rIns="0" bIns="0">
            <a:spAutoFit/>
          </a:bodyPr>
          <a:lstStyle/>
          <a:p>
            <a:pPr>
              <a:lnSpc>
                <a:spcPct val="80000"/>
              </a:lnSpc>
            </a:pPr>
            <a:r>
              <a:rPr lang="en-US" sz="5400" b="1" dirty="0">
                <a:ln w="12700">
                  <a:solidFill>
                    <a:schemeClr val="bg1"/>
                  </a:solidFill>
                </a:ln>
                <a:solidFill>
                  <a:schemeClr val="bg1"/>
                </a:solidFill>
                <a:latin typeface="Arimo" panose="020B0604020202020204" pitchFamily="34" charset="0"/>
                <a:ea typeface="Arimo" panose="020B0604020202020204" pitchFamily="34" charset="0"/>
                <a:cs typeface="Arimo" panose="020B0604020202020204" pitchFamily="34" charset="0"/>
              </a:rPr>
              <a:t>Designing Ethical AI Technologies to Benefit Society</a:t>
            </a:r>
          </a:p>
        </p:txBody>
      </p:sp>
      <p:grpSp>
        <p:nvGrpSpPr>
          <p:cNvPr id="19" name="Group 18">
            <a:extLst>
              <a:ext uri="{FF2B5EF4-FFF2-40B4-BE49-F238E27FC236}">
                <a16:creationId xmlns:a16="http://schemas.microsoft.com/office/drawing/2014/main" id="{24A84DA4-305E-428E-8960-3269270FC242}"/>
              </a:ext>
            </a:extLst>
          </p:cNvPr>
          <p:cNvGrpSpPr/>
          <p:nvPr/>
        </p:nvGrpSpPr>
        <p:grpSpPr>
          <a:xfrm flipH="1">
            <a:off x="10762356" y="477064"/>
            <a:ext cx="357188" cy="264795"/>
            <a:chOff x="766762" y="508000"/>
            <a:chExt cx="357188" cy="264795"/>
          </a:xfrm>
        </p:grpSpPr>
        <p:sp>
          <p:nvSpPr>
            <p:cNvPr id="16" name="TextBox 15">
              <a:extLst>
                <a:ext uri="{FF2B5EF4-FFF2-40B4-BE49-F238E27FC236}">
                  <a16:creationId xmlns:a16="http://schemas.microsoft.com/office/drawing/2014/main" id="{DBC74E43-F232-457A-8B61-043CFA80A593}"/>
                </a:ext>
              </a:extLst>
            </p:cNvPr>
            <p:cNvSpPr txBox="1"/>
            <p:nvPr/>
          </p:nvSpPr>
          <p:spPr>
            <a:xfrm>
              <a:off x="766762" y="508000"/>
              <a:ext cx="357188"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17" name="TextBox 16">
              <a:extLst>
                <a:ext uri="{FF2B5EF4-FFF2-40B4-BE49-F238E27FC236}">
                  <a16:creationId xmlns:a16="http://schemas.microsoft.com/office/drawing/2014/main" id="{161EF610-3CCB-438A-BA3D-6954571410AE}"/>
                </a:ext>
              </a:extLst>
            </p:cNvPr>
            <p:cNvSpPr txBox="1"/>
            <p:nvPr/>
          </p:nvSpPr>
          <p:spPr>
            <a:xfrm>
              <a:off x="766762" y="617538"/>
              <a:ext cx="357188"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18" name="TextBox 17">
              <a:extLst>
                <a:ext uri="{FF2B5EF4-FFF2-40B4-BE49-F238E27FC236}">
                  <a16:creationId xmlns:a16="http://schemas.microsoft.com/office/drawing/2014/main" id="{8B9F31DE-B97E-4AD7-B10B-AC1AF16D172F}"/>
                </a:ext>
              </a:extLst>
            </p:cNvPr>
            <p:cNvSpPr txBox="1"/>
            <p:nvPr/>
          </p:nvSpPr>
          <p:spPr>
            <a:xfrm>
              <a:off x="766762" y="727076"/>
              <a:ext cx="271463"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grpSp>
      <p:grpSp>
        <p:nvGrpSpPr>
          <p:cNvPr id="70" name="Group 69">
            <a:extLst>
              <a:ext uri="{FF2B5EF4-FFF2-40B4-BE49-F238E27FC236}">
                <a16:creationId xmlns:a16="http://schemas.microsoft.com/office/drawing/2014/main" id="{A9FBB6B2-FC76-4424-8A37-C928675CD9CE}"/>
              </a:ext>
            </a:extLst>
          </p:cNvPr>
          <p:cNvGrpSpPr/>
          <p:nvPr/>
        </p:nvGrpSpPr>
        <p:grpSpPr>
          <a:xfrm>
            <a:off x="320489" y="374961"/>
            <a:ext cx="892547" cy="893452"/>
            <a:chOff x="4686300" y="-1016000"/>
            <a:chExt cx="1179970" cy="1181166"/>
          </a:xfrm>
          <a:noFill/>
        </p:grpSpPr>
        <p:grpSp>
          <p:nvGrpSpPr>
            <p:cNvPr id="41" name="Group 40">
              <a:extLst>
                <a:ext uri="{FF2B5EF4-FFF2-40B4-BE49-F238E27FC236}">
                  <a16:creationId xmlns:a16="http://schemas.microsoft.com/office/drawing/2014/main" id="{DC1487C0-14E0-41F0-82B2-E71722235D4A}"/>
                </a:ext>
              </a:extLst>
            </p:cNvPr>
            <p:cNvGrpSpPr/>
            <p:nvPr/>
          </p:nvGrpSpPr>
          <p:grpSpPr>
            <a:xfrm>
              <a:off x="4686300" y="-1016000"/>
              <a:ext cx="1179970" cy="101600"/>
              <a:chOff x="4686300" y="-1016000"/>
              <a:chExt cx="1179970" cy="101600"/>
            </a:xfrm>
            <a:grpFill/>
          </p:grpSpPr>
          <p:sp>
            <p:nvSpPr>
              <p:cNvPr id="35" name="TextBox 34">
                <a:extLst>
                  <a:ext uri="{FF2B5EF4-FFF2-40B4-BE49-F238E27FC236}">
                    <a16:creationId xmlns:a16="http://schemas.microsoft.com/office/drawing/2014/main" id="{58261796-64F8-44A3-A3AD-361F59EF85ED}"/>
                  </a:ext>
                </a:extLst>
              </p:cNvPr>
              <p:cNvSpPr txBox="1"/>
              <p:nvPr/>
            </p:nvSpPr>
            <p:spPr>
              <a:xfrm>
                <a:off x="4686300"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36" name="TextBox 35">
                <a:extLst>
                  <a:ext uri="{FF2B5EF4-FFF2-40B4-BE49-F238E27FC236}">
                    <a16:creationId xmlns:a16="http://schemas.microsoft.com/office/drawing/2014/main" id="{807A5DD8-35F5-42F6-B5F7-F0ADB605DF07}"/>
                  </a:ext>
                </a:extLst>
              </p:cNvPr>
              <p:cNvSpPr txBox="1"/>
              <p:nvPr/>
            </p:nvSpPr>
            <p:spPr>
              <a:xfrm>
                <a:off x="4901974"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37" name="TextBox 36">
                <a:extLst>
                  <a:ext uri="{FF2B5EF4-FFF2-40B4-BE49-F238E27FC236}">
                    <a16:creationId xmlns:a16="http://schemas.microsoft.com/office/drawing/2014/main" id="{EA4F152A-ED5F-421C-8334-4F81F401B661}"/>
                  </a:ext>
                </a:extLst>
              </p:cNvPr>
              <p:cNvSpPr txBox="1"/>
              <p:nvPr/>
            </p:nvSpPr>
            <p:spPr>
              <a:xfrm>
                <a:off x="5117648"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38" name="TextBox 37">
                <a:extLst>
                  <a:ext uri="{FF2B5EF4-FFF2-40B4-BE49-F238E27FC236}">
                    <a16:creationId xmlns:a16="http://schemas.microsoft.com/office/drawing/2014/main" id="{EE7C5CB9-E80E-4B34-B282-33B07FD46E10}"/>
                  </a:ext>
                </a:extLst>
              </p:cNvPr>
              <p:cNvSpPr txBox="1"/>
              <p:nvPr/>
            </p:nvSpPr>
            <p:spPr>
              <a:xfrm>
                <a:off x="5333322"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39" name="TextBox 38">
                <a:extLst>
                  <a:ext uri="{FF2B5EF4-FFF2-40B4-BE49-F238E27FC236}">
                    <a16:creationId xmlns:a16="http://schemas.microsoft.com/office/drawing/2014/main" id="{2C2215A1-4623-4927-9CBF-EB3D32C15763}"/>
                  </a:ext>
                </a:extLst>
              </p:cNvPr>
              <p:cNvSpPr txBox="1"/>
              <p:nvPr/>
            </p:nvSpPr>
            <p:spPr>
              <a:xfrm>
                <a:off x="5548996"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40" name="TextBox 39">
                <a:extLst>
                  <a:ext uri="{FF2B5EF4-FFF2-40B4-BE49-F238E27FC236}">
                    <a16:creationId xmlns:a16="http://schemas.microsoft.com/office/drawing/2014/main" id="{5E6F68A1-8A16-412F-9A73-A18BF0E83590}"/>
                  </a:ext>
                </a:extLst>
              </p:cNvPr>
              <p:cNvSpPr txBox="1"/>
              <p:nvPr/>
            </p:nvSpPr>
            <p:spPr>
              <a:xfrm>
                <a:off x="5764670"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grpSp>
        <p:grpSp>
          <p:nvGrpSpPr>
            <p:cNvPr id="42" name="Group 41">
              <a:extLst>
                <a:ext uri="{FF2B5EF4-FFF2-40B4-BE49-F238E27FC236}">
                  <a16:creationId xmlns:a16="http://schemas.microsoft.com/office/drawing/2014/main" id="{2C4E7D7D-733B-4F6B-83DC-21A11E6F3917}"/>
                </a:ext>
              </a:extLst>
            </p:cNvPr>
            <p:cNvGrpSpPr/>
            <p:nvPr/>
          </p:nvGrpSpPr>
          <p:grpSpPr>
            <a:xfrm>
              <a:off x="4686300" y="-746108"/>
              <a:ext cx="1179970" cy="101600"/>
              <a:chOff x="4686300" y="-1016000"/>
              <a:chExt cx="1179970" cy="101600"/>
            </a:xfrm>
            <a:grpFill/>
          </p:grpSpPr>
          <p:sp>
            <p:nvSpPr>
              <p:cNvPr id="43" name="TextBox 42">
                <a:extLst>
                  <a:ext uri="{FF2B5EF4-FFF2-40B4-BE49-F238E27FC236}">
                    <a16:creationId xmlns:a16="http://schemas.microsoft.com/office/drawing/2014/main" id="{F039EC00-3973-402C-8EFB-CAF494BAB7B6}"/>
                  </a:ext>
                </a:extLst>
              </p:cNvPr>
              <p:cNvSpPr txBox="1"/>
              <p:nvPr/>
            </p:nvSpPr>
            <p:spPr>
              <a:xfrm>
                <a:off x="4686300"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44" name="TextBox 43">
                <a:extLst>
                  <a:ext uri="{FF2B5EF4-FFF2-40B4-BE49-F238E27FC236}">
                    <a16:creationId xmlns:a16="http://schemas.microsoft.com/office/drawing/2014/main" id="{D7F4D50F-7C06-4FCB-B0E8-3A5868EECE78}"/>
                  </a:ext>
                </a:extLst>
              </p:cNvPr>
              <p:cNvSpPr txBox="1"/>
              <p:nvPr/>
            </p:nvSpPr>
            <p:spPr>
              <a:xfrm>
                <a:off x="4901974"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45" name="TextBox 44">
                <a:extLst>
                  <a:ext uri="{FF2B5EF4-FFF2-40B4-BE49-F238E27FC236}">
                    <a16:creationId xmlns:a16="http://schemas.microsoft.com/office/drawing/2014/main" id="{00201476-353D-4743-B01C-E76261B10DE9}"/>
                  </a:ext>
                </a:extLst>
              </p:cNvPr>
              <p:cNvSpPr txBox="1"/>
              <p:nvPr/>
            </p:nvSpPr>
            <p:spPr>
              <a:xfrm>
                <a:off x="5117648"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46" name="TextBox 45">
                <a:extLst>
                  <a:ext uri="{FF2B5EF4-FFF2-40B4-BE49-F238E27FC236}">
                    <a16:creationId xmlns:a16="http://schemas.microsoft.com/office/drawing/2014/main" id="{726531B6-02F6-4914-AD6E-7B783755C12A}"/>
                  </a:ext>
                </a:extLst>
              </p:cNvPr>
              <p:cNvSpPr txBox="1"/>
              <p:nvPr/>
            </p:nvSpPr>
            <p:spPr>
              <a:xfrm>
                <a:off x="5333322"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47" name="TextBox 46">
                <a:extLst>
                  <a:ext uri="{FF2B5EF4-FFF2-40B4-BE49-F238E27FC236}">
                    <a16:creationId xmlns:a16="http://schemas.microsoft.com/office/drawing/2014/main" id="{E97A454F-F99B-460A-A468-14B2BFD500C1}"/>
                  </a:ext>
                </a:extLst>
              </p:cNvPr>
              <p:cNvSpPr txBox="1"/>
              <p:nvPr/>
            </p:nvSpPr>
            <p:spPr>
              <a:xfrm>
                <a:off x="5548996"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48" name="TextBox 47">
                <a:extLst>
                  <a:ext uri="{FF2B5EF4-FFF2-40B4-BE49-F238E27FC236}">
                    <a16:creationId xmlns:a16="http://schemas.microsoft.com/office/drawing/2014/main" id="{0068A491-9119-4D00-8554-C6E3FBF2B65D}"/>
                  </a:ext>
                </a:extLst>
              </p:cNvPr>
              <p:cNvSpPr txBox="1"/>
              <p:nvPr/>
            </p:nvSpPr>
            <p:spPr>
              <a:xfrm>
                <a:off x="5764670"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grpSp>
        <p:grpSp>
          <p:nvGrpSpPr>
            <p:cNvPr id="49" name="Group 48">
              <a:extLst>
                <a:ext uri="{FF2B5EF4-FFF2-40B4-BE49-F238E27FC236}">
                  <a16:creationId xmlns:a16="http://schemas.microsoft.com/office/drawing/2014/main" id="{326F56DB-87CD-4852-8FB8-84378C96078D}"/>
                </a:ext>
              </a:extLst>
            </p:cNvPr>
            <p:cNvGrpSpPr/>
            <p:nvPr/>
          </p:nvGrpSpPr>
          <p:grpSpPr>
            <a:xfrm>
              <a:off x="4686300" y="-476216"/>
              <a:ext cx="1179970" cy="101600"/>
              <a:chOff x="4686300" y="-1016000"/>
              <a:chExt cx="1179970" cy="101600"/>
            </a:xfrm>
            <a:grpFill/>
          </p:grpSpPr>
          <p:sp>
            <p:nvSpPr>
              <p:cNvPr id="50" name="TextBox 49">
                <a:extLst>
                  <a:ext uri="{FF2B5EF4-FFF2-40B4-BE49-F238E27FC236}">
                    <a16:creationId xmlns:a16="http://schemas.microsoft.com/office/drawing/2014/main" id="{50416F93-755C-4873-B0FB-8F934582B134}"/>
                  </a:ext>
                </a:extLst>
              </p:cNvPr>
              <p:cNvSpPr txBox="1"/>
              <p:nvPr/>
            </p:nvSpPr>
            <p:spPr>
              <a:xfrm>
                <a:off x="4686300"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51" name="TextBox 50">
                <a:extLst>
                  <a:ext uri="{FF2B5EF4-FFF2-40B4-BE49-F238E27FC236}">
                    <a16:creationId xmlns:a16="http://schemas.microsoft.com/office/drawing/2014/main" id="{ECF09EC8-D47D-45A6-BA9E-0D7C67F35A23}"/>
                  </a:ext>
                </a:extLst>
              </p:cNvPr>
              <p:cNvSpPr txBox="1"/>
              <p:nvPr/>
            </p:nvSpPr>
            <p:spPr>
              <a:xfrm>
                <a:off x="4901974"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52" name="TextBox 51">
                <a:extLst>
                  <a:ext uri="{FF2B5EF4-FFF2-40B4-BE49-F238E27FC236}">
                    <a16:creationId xmlns:a16="http://schemas.microsoft.com/office/drawing/2014/main" id="{917E5A21-CFC5-42A4-97ED-CC2D7439807F}"/>
                  </a:ext>
                </a:extLst>
              </p:cNvPr>
              <p:cNvSpPr txBox="1"/>
              <p:nvPr/>
            </p:nvSpPr>
            <p:spPr>
              <a:xfrm>
                <a:off x="5117648"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53" name="TextBox 52">
                <a:extLst>
                  <a:ext uri="{FF2B5EF4-FFF2-40B4-BE49-F238E27FC236}">
                    <a16:creationId xmlns:a16="http://schemas.microsoft.com/office/drawing/2014/main" id="{C032D52C-CBF4-4C60-BDAC-8635F0E8A758}"/>
                  </a:ext>
                </a:extLst>
              </p:cNvPr>
              <p:cNvSpPr txBox="1"/>
              <p:nvPr/>
            </p:nvSpPr>
            <p:spPr>
              <a:xfrm>
                <a:off x="5333322"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54" name="TextBox 53">
                <a:extLst>
                  <a:ext uri="{FF2B5EF4-FFF2-40B4-BE49-F238E27FC236}">
                    <a16:creationId xmlns:a16="http://schemas.microsoft.com/office/drawing/2014/main" id="{A6BC9798-57CF-4404-A104-72204C562534}"/>
                  </a:ext>
                </a:extLst>
              </p:cNvPr>
              <p:cNvSpPr txBox="1"/>
              <p:nvPr/>
            </p:nvSpPr>
            <p:spPr>
              <a:xfrm>
                <a:off x="5548996"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55" name="TextBox 54">
                <a:extLst>
                  <a:ext uri="{FF2B5EF4-FFF2-40B4-BE49-F238E27FC236}">
                    <a16:creationId xmlns:a16="http://schemas.microsoft.com/office/drawing/2014/main" id="{B8F39F5B-25A7-42C4-B6D3-E5B3427E3405}"/>
                  </a:ext>
                </a:extLst>
              </p:cNvPr>
              <p:cNvSpPr txBox="1"/>
              <p:nvPr/>
            </p:nvSpPr>
            <p:spPr>
              <a:xfrm>
                <a:off x="5764670"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grpSp>
        <p:grpSp>
          <p:nvGrpSpPr>
            <p:cNvPr id="56" name="Group 55">
              <a:extLst>
                <a:ext uri="{FF2B5EF4-FFF2-40B4-BE49-F238E27FC236}">
                  <a16:creationId xmlns:a16="http://schemas.microsoft.com/office/drawing/2014/main" id="{E0C00A22-ACB4-440D-BDE6-0B254F256487}"/>
                </a:ext>
              </a:extLst>
            </p:cNvPr>
            <p:cNvGrpSpPr/>
            <p:nvPr/>
          </p:nvGrpSpPr>
          <p:grpSpPr>
            <a:xfrm>
              <a:off x="4686300" y="-206324"/>
              <a:ext cx="1179970" cy="101600"/>
              <a:chOff x="4686300" y="-1016000"/>
              <a:chExt cx="1179970" cy="101600"/>
            </a:xfrm>
            <a:grpFill/>
          </p:grpSpPr>
          <p:sp>
            <p:nvSpPr>
              <p:cNvPr id="57" name="TextBox 56">
                <a:extLst>
                  <a:ext uri="{FF2B5EF4-FFF2-40B4-BE49-F238E27FC236}">
                    <a16:creationId xmlns:a16="http://schemas.microsoft.com/office/drawing/2014/main" id="{1F92E4C4-8675-406E-8CC8-8F3D5E59DAEB}"/>
                  </a:ext>
                </a:extLst>
              </p:cNvPr>
              <p:cNvSpPr txBox="1"/>
              <p:nvPr/>
            </p:nvSpPr>
            <p:spPr>
              <a:xfrm>
                <a:off x="4686300"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58" name="TextBox 57">
                <a:extLst>
                  <a:ext uri="{FF2B5EF4-FFF2-40B4-BE49-F238E27FC236}">
                    <a16:creationId xmlns:a16="http://schemas.microsoft.com/office/drawing/2014/main" id="{BEA4E7D8-445A-47CF-BE0A-62EAD3B52F92}"/>
                  </a:ext>
                </a:extLst>
              </p:cNvPr>
              <p:cNvSpPr txBox="1"/>
              <p:nvPr/>
            </p:nvSpPr>
            <p:spPr>
              <a:xfrm>
                <a:off x="4901974"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59" name="TextBox 58">
                <a:extLst>
                  <a:ext uri="{FF2B5EF4-FFF2-40B4-BE49-F238E27FC236}">
                    <a16:creationId xmlns:a16="http://schemas.microsoft.com/office/drawing/2014/main" id="{3DCD08DB-27E3-4078-B179-FF0392D1336A}"/>
                  </a:ext>
                </a:extLst>
              </p:cNvPr>
              <p:cNvSpPr txBox="1"/>
              <p:nvPr/>
            </p:nvSpPr>
            <p:spPr>
              <a:xfrm>
                <a:off x="5117648"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60" name="TextBox 59">
                <a:extLst>
                  <a:ext uri="{FF2B5EF4-FFF2-40B4-BE49-F238E27FC236}">
                    <a16:creationId xmlns:a16="http://schemas.microsoft.com/office/drawing/2014/main" id="{0455B0FE-D435-4414-A7D3-E138151DB98B}"/>
                  </a:ext>
                </a:extLst>
              </p:cNvPr>
              <p:cNvSpPr txBox="1"/>
              <p:nvPr/>
            </p:nvSpPr>
            <p:spPr>
              <a:xfrm>
                <a:off x="5333322"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61" name="TextBox 60">
                <a:extLst>
                  <a:ext uri="{FF2B5EF4-FFF2-40B4-BE49-F238E27FC236}">
                    <a16:creationId xmlns:a16="http://schemas.microsoft.com/office/drawing/2014/main" id="{A967696F-35F5-4FC6-8994-DC2521C53BC1}"/>
                  </a:ext>
                </a:extLst>
              </p:cNvPr>
              <p:cNvSpPr txBox="1"/>
              <p:nvPr/>
            </p:nvSpPr>
            <p:spPr>
              <a:xfrm>
                <a:off x="5548996"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62" name="TextBox 61">
                <a:extLst>
                  <a:ext uri="{FF2B5EF4-FFF2-40B4-BE49-F238E27FC236}">
                    <a16:creationId xmlns:a16="http://schemas.microsoft.com/office/drawing/2014/main" id="{F6B3B05C-9455-4760-8781-4778E72560F6}"/>
                  </a:ext>
                </a:extLst>
              </p:cNvPr>
              <p:cNvSpPr txBox="1"/>
              <p:nvPr/>
            </p:nvSpPr>
            <p:spPr>
              <a:xfrm>
                <a:off x="5764670"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grpSp>
        <p:grpSp>
          <p:nvGrpSpPr>
            <p:cNvPr id="63" name="Group 62">
              <a:extLst>
                <a:ext uri="{FF2B5EF4-FFF2-40B4-BE49-F238E27FC236}">
                  <a16:creationId xmlns:a16="http://schemas.microsoft.com/office/drawing/2014/main" id="{28EFC0F5-3228-4DF9-B7FF-C231768E084A}"/>
                </a:ext>
              </a:extLst>
            </p:cNvPr>
            <p:cNvGrpSpPr/>
            <p:nvPr/>
          </p:nvGrpSpPr>
          <p:grpSpPr>
            <a:xfrm>
              <a:off x="4686300" y="63566"/>
              <a:ext cx="1179970" cy="101600"/>
              <a:chOff x="4686300" y="-1016000"/>
              <a:chExt cx="1179970" cy="101600"/>
            </a:xfrm>
            <a:grpFill/>
          </p:grpSpPr>
          <p:sp>
            <p:nvSpPr>
              <p:cNvPr id="64" name="TextBox 63">
                <a:extLst>
                  <a:ext uri="{FF2B5EF4-FFF2-40B4-BE49-F238E27FC236}">
                    <a16:creationId xmlns:a16="http://schemas.microsoft.com/office/drawing/2014/main" id="{E55EC967-43FB-492D-AEC0-C6BF780A623A}"/>
                  </a:ext>
                </a:extLst>
              </p:cNvPr>
              <p:cNvSpPr txBox="1"/>
              <p:nvPr/>
            </p:nvSpPr>
            <p:spPr>
              <a:xfrm>
                <a:off x="4686300"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65" name="TextBox 64">
                <a:extLst>
                  <a:ext uri="{FF2B5EF4-FFF2-40B4-BE49-F238E27FC236}">
                    <a16:creationId xmlns:a16="http://schemas.microsoft.com/office/drawing/2014/main" id="{F6D994F1-2BE8-4D63-A978-BD065B30B6B9}"/>
                  </a:ext>
                </a:extLst>
              </p:cNvPr>
              <p:cNvSpPr txBox="1"/>
              <p:nvPr/>
            </p:nvSpPr>
            <p:spPr>
              <a:xfrm>
                <a:off x="4901974"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66" name="TextBox 65">
                <a:extLst>
                  <a:ext uri="{FF2B5EF4-FFF2-40B4-BE49-F238E27FC236}">
                    <a16:creationId xmlns:a16="http://schemas.microsoft.com/office/drawing/2014/main" id="{FCD35083-2EDF-493B-A093-EDCAC3497C94}"/>
                  </a:ext>
                </a:extLst>
              </p:cNvPr>
              <p:cNvSpPr txBox="1"/>
              <p:nvPr/>
            </p:nvSpPr>
            <p:spPr>
              <a:xfrm>
                <a:off x="5117648"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67" name="TextBox 66">
                <a:extLst>
                  <a:ext uri="{FF2B5EF4-FFF2-40B4-BE49-F238E27FC236}">
                    <a16:creationId xmlns:a16="http://schemas.microsoft.com/office/drawing/2014/main" id="{3EB6929B-4BA0-4E07-9267-ACF59396B50A}"/>
                  </a:ext>
                </a:extLst>
              </p:cNvPr>
              <p:cNvSpPr txBox="1"/>
              <p:nvPr/>
            </p:nvSpPr>
            <p:spPr>
              <a:xfrm>
                <a:off x="5333322"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68" name="TextBox 67">
                <a:extLst>
                  <a:ext uri="{FF2B5EF4-FFF2-40B4-BE49-F238E27FC236}">
                    <a16:creationId xmlns:a16="http://schemas.microsoft.com/office/drawing/2014/main" id="{26CBC4ED-B8FA-4583-A9CF-2FBDCF0851A7}"/>
                  </a:ext>
                </a:extLst>
              </p:cNvPr>
              <p:cNvSpPr txBox="1"/>
              <p:nvPr/>
            </p:nvSpPr>
            <p:spPr>
              <a:xfrm>
                <a:off x="5548996"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sp>
            <p:nvSpPr>
              <p:cNvPr id="69" name="TextBox 68">
                <a:extLst>
                  <a:ext uri="{FF2B5EF4-FFF2-40B4-BE49-F238E27FC236}">
                    <a16:creationId xmlns:a16="http://schemas.microsoft.com/office/drawing/2014/main" id="{9BA07E2B-9056-45A8-AD6F-77D37C771D3C}"/>
                  </a:ext>
                </a:extLst>
              </p:cNvPr>
              <p:cNvSpPr txBox="1"/>
              <p:nvPr/>
            </p:nvSpPr>
            <p:spPr>
              <a:xfrm>
                <a:off x="5764670" y="-1016000"/>
                <a:ext cx="101600" cy="101600"/>
              </a:xfrm>
              <a:prstGeom prst="ellipse">
                <a:avLst/>
              </a:prstGeom>
              <a:grpFill/>
              <a:ln>
                <a:solidFill>
                  <a:srgbClr val="FF5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indent="-457200" algn="ctr">
                  <a:lnSpc>
                    <a:spcPct val="90000"/>
                  </a:lnSpc>
                  <a:spcBef>
                    <a:spcPts val="1000"/>
                  </a:spcBef>
                  <a:buSzPct val="100000"/>
                  <a:defRPr>
                    <a:latin typeface="Calibri" panose="020F0502020204030204" pitchFamily="34" charset="0"/>
                  </a:defRPr>
                </a:lvl1pPr>
                <a:lvl2pPr marL="228600" lvl="1" indent="-228600" algn="ctr">
                  <a:lnSpc>
                    <a:spcPct val="90000"/>
                  </a:lnSpc>
                  <a:spcBef>
                    <a:spcPts val="1000"/>
                  </a:spcBef>
                  <a:buSzPct val="100000"/>
                  <a:buFont typeface="Arial" panose="020B0604020202020204" pitchFamily="34" charset="0"/>
                  <a:buChar char="•"/>
                  <a:defRPr>
                    <a:latin typeface="Calibri" panose="020F0502020204030204" pitchFamily="34" charset="0"/>
                  </a:defRPr>
                </a:lvl2pPr>
                <a:lvl3pPr marL="685800" lvl="2"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3pPr>
                <a:lvl4pPr marL="1143000" lvl="3"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4pPr>
                <a:lvl5pPr marL="1600200" lvl="4" indent="-228600" algn="ctr">
                  <a:lnSpc>
                    <a:spcPct val="90000"/>
                  </a:lnSpc>
                  <a:spcBef>
                    <a:spcPts val="500"/>
                  </a:spcBef>
                  <a:buSzPct val="100000"/>
                  <a:buFont typeface="Arial" panose="020B0604020202020204" pitchFamily="34" charset="0"/>
                  <a:buChar char="•"/>
                  <a:defRPr>
                    <a:latin typeface="Calibri" panose="020F0502020204030204" pitchFamily="34" charset="0"/>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lvl="1" indent="0">
                  <a:buNone/>
                </a:pPr>
                <a:endParaRPr lang="en-ID">
                  <a:sym typeface="Calibri" panose="020F0502020204030204" pitchFamily="34" charset="0"/>
                </a:endParaRPr>
              </a:p>
            </p:txBody>
          </p:sp>
        </p:grpSp>
      </p:grpSp>
      <p:sp>
        <p:nvSpPr>
          <p:cNvPr id="71" name="TextBox 70">
            <a:extLst>
              <a:ext uri="{FF2B5EF4-FFF2-40B4-BE49-F238E27FC236}">
                <a16:creationId xmlns:a16="http://schemas.microsoft.com/office/drawing/2014/main" id="{913FAEE3-98F1-4B34-9809-1BB3F487E8FF}"/>
              </a:ext>
            </a:extLst>
          </p:cNvPr>
          <p:cNvSpPr txBox="1"/>
          <p:nvPr/>
        </p:nvSpPr>
        <p:spPr>
          <a:xfrm>
            <a:off x="723619" y="4044457"/>
            <a:ext cx="7935557" cy="923330"/>
          </a:xfrm>
          <a:prstGeom prst="rect">
            <a:avLst/>
          </a:prstGeom>
          <a:noFill/>
        </p:spPr>
        <p:txBody>
          <a:bodyPr wrap="square" lIns="91440" tIns="45720" rIns="91440" bIns="45720" anchor="t">
            <a:spAutoFit/>
          </a:bodyPr>
          <a:lstStyle/>
          <a:p>
            <a:r>
              <a:rPr lang="en-US" b="1" dirty="0">
                <a:solidFill>
                  <a:schemeClr val="bg1"/>
                </a:solidFill>
                <a:latin typeface="Arimo"/>
              </a:rPr>
              <a:t>Sharon Strover, PhD</a:t>
            </a:r>
            <a:endParaRPr lang="en-US" dirty="0">
              <a:solidFill>
                <a:schemeClr val="bg1"/>
              </a:solidFill>
            </a:endParaRPr>
          </a:p>
          <a:p>
            <a:r>
              <a:rPr lang="en-US" b="1" dirty="0">
                <a:solidFill>
                  <a:schemeClr val="bg1"/>
                </a:solidFill>
                <a:latin typeface="Arimo"/>
                <a:ea typeface="Arimo" panose="020B0604020202020204" pitchFamily="34" charset="0"/>
                <a:cs typeface="Arimo" panose="020B0604020202020204" pitchFamily="34" charset="0"/>
              </a:rPr>
              <a:t>Chair-elect, Good Systems – A UT Austin Grand Challenge</a:t>
            </a:r>
          </a:p>
          <a:p>
            <a:r>
              <a:rPr lang="en-US" i="1" dirty="0">
                <a:solidFill>
                  <a:schemeClr val="bg1"/>
                </a:solidFill>
                <a:latin typeface="Arimo"/>
                <a:ea typeface="Arimo" panose="020B0604020202020204" pitchFamily="34" charset="0"/>
                <a:cs typeface="Arimo" panose="020B0604020202020204" pitchFamily="34" charset="0"/>
              </a:rPr>
              <a:t>goodsystems.utexas.edu</a:t>
            </a:r>
            <a:endParaRPr lang="en-US" i="1" dirty="0">
              <a:solidFill>
                <a:schemeClr val="bg1"/>
              </a:solidFill>
              <a:latin typeface="Arimo" panose="020B0604020202020204" pitchFamily="34" charset="0"/>
              <a:ea typeface="Arimo" panose="020B0604020202020204" pitchFamily="34" charset="0"/>
              <a:cs typeface="Arimo" panose="020B0604020202020204" pitchFamily="34" charset="0"/>
            </a:endParaRPr>
          </a:p>
        </p:txBody>
      </p:sp>
      <p:cxnSp>
        <p:nvCxnSpPr>
          <p:cNvPr id="10" name="Straight Connector 9">
            <a:extLst>
              <a:ext uri="{FF2B5EF4-FFF2-40B4-BE49-F238E27FC236}">
                <a16:creationId xmlns:a16="http://schemas.microsoft.com/office/drawing/2014/main" id="{9D7E1FFB-BBAD-4810-A834-2CABBC58303B}"/>
              </a:ext>
            </a:extLst>
          </p:cNvPr>
          <p:cNvCxnSpPr>
            <a:cxnSpLocks/>
          </p:cNvCxnSpPr>
          <p:nvPr/>
        </p:nvCxnSpPr>
        <p:spPr>
          <a:xfrm>
            <a:off x="797894" y="3897630"/>
            <a:ext cx="836596"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pic>
        <p:nvPicPr>
          <p:cNvPr id="74" name="Picture 73">
            <a:extLst>
              <a:ext uri="{FF2B5EF4-FFF2-40B4-BE49-F238E27FC236}">
                <a16:creationId xmlns:a16="http://schemas.microsoft.com/office/drawing/2014/main" id="{E642D969-AC30-4748-AF89-2F7846C34A26}"/>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70345" y="5645571"/>
            <a:ext cx="1805491" cy="1114754"/>
          </a:xfrm>
          <a:prstGeom prst="rect">
            <a:avLst/>
          </a:prstGeom>
        </p:spPr>
      </p:pic>
      <p:pic>
        <p:nvPicPr>
          <p:cNvPr id="6" name="Picture 5" descr="Logo&#10;&#10;Description automatically generated with medium confidence">
            <a:extLst>
              <a:ext uri="{FF2B5EF4-FFF2-40B4-BE49-F238E27FC236}">
                <a16:creationId xmlns:a16="http://schemas.microsoft.com/office/drawing/2014/main" id="{529BF758-19BC-4261-9EBF-BD3A08702808}"/>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3608209" y="5552368"/>
            <a:ext cx="2321536" cy="1305632"/>
          </a:xfrm>
          <a:prstGeom prst="rect">
            <a:avLst/>
          </a:prstGeom>
        </p:spPr>
      </p:pic>
      <p:pic>
        <p:nvPicPr>
          <p:cNvPr id="8" name="Picture 7" descr="Graphical user interface, application&#10;&#10;Description automatically generated">
            <a:extLst>
              <a:ext uri="{FF2B5EF4-FFF2-40B4-BE49-F238E27FC236}">
                <a16:creationId xmlns:a16="http://schemas.microsoft.com/office/drawing/2014/main" id="{EFF5CE91-C547-4F8B-B4B0-94FB43C59494}"/>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29745" y="5899236"/>
            <a:ext cx="1380438" cy="512890"/>
          </a:xfrm>
          <a:prstGeom prst="rect">
            <a:avLst/>
          </a:prstGeom>
        </p:spPr>
      </p:pic>
      <p:pic>
        <p:nvPicPr>
          <p:cNvPr id="11" name="Picture 10" descr="A picture containing logo&#10;&#10;Description automatically generated">
            <a:extLst>
              <a:ext uri="{FF2B5EF4-FFF2-40B4-BE49-F238E27FC236}">
                <a16:creationId xmlns:a16="http://schemas.microsoft.com/office/drawing/2014/main" id="{50AC8B57-0995-48AB-BA29-B1C74EA6B314}"/>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7675417" y="5808564"/>
            <a:ext cx="793109" cy="603561"/>
          </a:xfrm>
          <a:prstGeom prst="rect">
            <a:avLst/>
          </a:prstGeom>
        </p:spPr>
      </p:pic>
      <p:pic>
        <p:nvPicPr>
          <p:cNvPr id="13" name="Picture 12" descr="A picture containing text&#10;&#10;Description automatically generated">
            <a:extLst>
              <a:ext uri="{FF2B5EF4-FFF2-40B4-BE49-F238E27FC236}">
                <a16:creationId xmlns:a16="http://schemas.microsoft.com/office/drawing/2014/main" id="{8E1C23E3-CC7A-44A3-AFBE-B5FB2184C1E6}"/>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2275291" y="5981173"/>
            <a:ext cx="1400282" cy="415709"/>
          </a:xfrm>
          <a:prstGeom prst="rect">
            <a:avLst/>
          </a:prstGeom>
        </p:spPr>
      </p:pic>
      <p:pic>
        <p:nvPicPr>
          <p:cNvPr id="7" name="Picture 6">
            <a:extLst>
              <a:ext uri="{FF2B5EF4-FFF2-40B4-BE49-F238E27FC236}">
                <a16:creationId xmlns:a16="http://schemas.microsoft.com/office/drawing/2014/main" id="{DE6DF7DC-C6AB-4B63-A29C-DB0011030C52}"/>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8790420" y="3726490"/>
            <a:ext cx="2338372" cy="1141611"/>
          </a:xfrm>
          <a:prstGeom prst="rect">
            <a:avLst/>
          </a:prstGeom>
        </p:spPr>
      </p:pic>
    </p:spTree>
    <p:extLst>
      <p:ext uri="{BB962C8B-B14F-4D97-AF65-F5344CB8AC3E}">
        <p14:creationId xmlns:p14="http://schemas.microsoft.com/office/powerpoint/2010/main" val="34014704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fade">
                                      <p:cBhvr>
                                        <p:cTn id="7" dur="1000"/>
                                        <p:tgtEl>
                                          <p:spTgt spid="71"/>
                                        </p:tgtEl>
                                      </p:cBhvr>
                                    </p:animEffect>
                                    <p:anim calcmode="lin" valueType="num">
                                      <p:cBhvr>
                                        <p:cTn id="8" dur="1000" fill="hold"/>
                                        <p:tgtEl>
                                          <p:spTgt spid="71"/>
                                        </p:tgtEl>
                                        <p:attrNameLst>
                                          <p:attrName>ppt_x</p:attrName>
                                        </p:attrNameLst>
                                      </p:cBhvr>
                                      <p:tavLst>
                                        <p:tav tm="0">
                                          <p:val>
                                            <p:strVal val="#ppt_x"/>
                                          </p:val>
                                        </p:tav>
                                        <p:tav tm="100000">
                                          <p:val>
                                            <p:strVal val="#ppt_x"/>
                                          </p:val>
                                        </p:tav>
                                      </p:tavLst>
                                    </p:anim>
                                    <p:anim calcmode="lin" valueType="num">
                                      <p:cBhvr>
                                        <p:cTn id="9" dur="1000" fill="hold"/>
                                        <p:tgtEl>
                                          <p:spTgt spid="7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AB6F1CB-3762-4F5D-B933-C2B1258789D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78749" y="1123722"/>
            <a:ext cx="1508452" cy="736438"/>
          </a:xfrm>
          <a:prstGeom prst="rect">
            <a:avLst/>
          </a:prstGeom>
        </p:spPr>
      </p:pic>
      <p:sp>
        <p:nvSpPr>
          <p:cNvPr id="4" name="TextBox 3">
            <a:extLst>
              <a:ext uri="{FF2B5EF4-FFF2-40B4-BE49-F238E27FC236}">
                <a16:creationId xmlns:a16="http://schemas.microsoft.com/office/drawing/2014/main" id="{8A8708CE-0532-4A55-A5BC-E998EA4386F1}"/>
              </a:ext>
            </a:extLst>
          </p:cNvPr>
          <p:cNvSpPr txBox="1"/>
          <p:nvPr/>
        </p:nvSpPr>
        <p:spPr>
          <a:xfrm>
            <a:off x="1040119" y="998628"/>
            <a:ext cx="9088916" cy="5262979"/>
          </a:xfrm>
          <a:prstGeom prst="rect">
            <a:avLst/>
          </a:prstGeom>
          <a:noFill/>
        </p:spPr>
        <p:txBody>
          <a:bodyPr wrap="square" rtlCol="0">
            <a:spAutoFit/>
          </a:bodyPr>
          <a:lstStyle/>
          <a:p>
            <a:r>
              <a:rPr lang="en-US" sz="2400" b="1" dirty="0"/>
              <a:t>Defining, Evaluating, and Building Ethical AI Technologies</a:t>
            </a:r>
          </a:p>
          <a:p>
            <a:r>
              <a:rPr lang="en-US" sz="2400" b="1" dirty="0"/>
              <a:t>at The University of Texas at Austin</a:t>
            </a:r>
          </a:p>
          <a:p>
            <a:endParaRPr lang="en-US" b="1" dirty="0">
              <a:solidFill>
                <a:schemeClr val="accent1"/>
              </a:solidFill>
            </a:endParaRPr>
          </a:p>
          <a:p>
            <a:pPr marL="285750" indent="-285750">
              <a:buFont typeface="Arial" panose="020B0604020202020204" pitchFamily="34" charset="0"/>
              <a:buChar char="•"/>
            </a:pPr>
            <a:r>
              <a:rPr lang="en-US" dirty="0">
                <a:solidFill>
                  <a:schemeClr val="accent1"/>
                </a:solidFill>
              </a:rPr>
              <a:t>Good Systems is a “research grand challenge” at UT Austin – a top research priority for the university that addresses a pressing societal issue through interdisciplinary collaboration.</a:t>
            </a:r>
          </a:p>
          <a:p>
            <a:pPr marL="285750" indent="-285750">
              <a:buFont typeface="Arial" panose="020B0604020202020204" pitchFamily="34" charset="0"/>
              <a:buChar char="•"/>
            </a:pPr>
            <a:endParaRPr lang="en-US" dirty="0">
              <a:solidFill>
                <a:schemeClr val="accent1"/>
              </a:solidFill>
            </a:endParaRPr>
          </a:p>
          <a:p>
            <a:pPr marL="285750" indent="-285750">
              <a:buFont typeface="Arial" panose="020B0604020202020204" pitchFamily="34" charset="0"/>
              <a:buChar char="•"/>
            </a:pPr>
            <a:r>
              <a:rPr lang="en-US" dirty="0">
                <a:solidFill>
                  <a:schemeClr val="accent1"/>
                </a:solidFill>
              </a:rPr>
              <a:t>Our grand challenge is to ensure AI technologies are designed to benefit society, developed with ethics at the center of the design process. </a:t>
            </a:r>
          </a:p>
          <a:p>
            <a:pPr marL="285750" indent="-285750">
              <a:buFont typeface="Arial" panose="020B0604020202020204" pitchFamily="34" charset="0"/>
              <a:buChar char="•"/>
            </a:pPr>
            <a:endParaRPr lang="en-US" dirty="0">
              <a:solidFill>
                <a:schemeClr val="accent1"/>
              </a:solidFill>
            </a:endParaRPr>
          </a:p>
          <a:p>
            <a:pPr marL="285750" indent="-285750">
              <a:buFont typeface="Arial" panose="020B0604020202020204" pitchFamily="34" charset="0"/>
              <a:buChar char="•"/>
            </a:pPr>
            <a:r>
              <a:rPr lang="en-US" dirty="0">
                <a:solidFill>
                  <a:schemeClr val="accent1"/>
                </a:solidFill>
              </a:rPr>
              <a:t>The Good Systems research team includes humanists, social scientists, and technologists spanning dozens of disciplines – from communications to robotics.</a:t>
            </a:r>
          </a:p>
          <a:p>
            <a:endParaRPr lang="en-US" dirty="0">
              <a:solidFill>
                <a:schemeClr val="accent1"/>
              </a:solidFill>
            </a:endParaRPr>
          </a:p>
          <a:p>
            <a:pPr marL="285750" indent="-285750">
              <a:buFont typeface="Arial" panose="020B0604020202020204" pitchFamily="34" charset="0"/>
              <a:buChar char="•"/>
            </a:pPr>
            <a:r>
              <a:rPr lang="en-US" dirty="0">
                <a:solidFill>
                  <a:schemeClr val="accent1"/>
                </a:solidFill>
              </a:rPr>
              <a:t>How do we define “good?”</a:t>
            </a:r>
          </a:p>
          <a:p>
            <a:pPr marL="742950" lvl="1" indent="-285750">
              <a:buFont typeface="Arial" panose="020B0604020202020204" pitchFamily="34" charset="0"/>
              <a:buChar char="•"/>
            </a:pPr>
            <a:r>
              <a:rPr lang="en-US" dirty="0">
                <a:solidFill>
                  <a:schemeClr val="accent1"/>
                </a:solidFill>
              </a:rPr>
              <a:t>A good systems is developed in accordance with broadly accepted human values such as transparency, trust, agency, equity, democracy, and justice.</a:t>
            </a:r>
          </a:p>
          <a:p>
            <a:pPr lvl="1"/>
            <a:endParaRPr lang="en-US" b="1" dirty="0">
              <a:solidFill>
                <a:schemeClr val="accent1"/>
              </a:solidFill>
            </a:endParaRPr>
          </a:p>
          <a:p>
            <a:pPr marL="285750" indent="-285750">
              <a:buFont typeface="Arial" panose="020B0604020202020204" pitchFamily="34" charset="0"/>
              <a:buChar char="•"/>
            </a:pPr>
            <a:endParaRPr lang="en-US" b="1" dirty="0"/>
          </a:p>
          <a:p>
            <a:endParaRPr lang="en-US" b="1" dirty="0"/>
          </a:p>
        </p:txBody>
      </p:sp>
      <p:pic>
        <p:nvPicPr>
          <p:cNvPr id="6" name="Picture 5">
            <a:extLst>
              <a:ext uri="{FF2B5EF4-FFF2-40B4-BE49-F238E27FC236}">
                <a16:creationId xmlns:a16="http://schemas.microsoft.com/office/drawing/2014/main" id="{4901DF3C-4500-415B-BF02-1D4FB386FFA1}"/>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057268" y="1860160"/>
            <a:ext cx="2079647" cy="1434977"/>
          </a:xfrm>
          <a:prstGeom prst="rect">
            <a:avLst/>
          </a:prstGeom>
        </p:spPr>
      </p:pic>
    </p:spTree>
    <p:extLst>
      <p:ext uri="{BB962C8B-B14F-4D97-AF65-F5344CB8AC3E}">
        <p14:creationId xmlns:p14="http://schemas.microsoft.com/office/powerpoint/2010/main" val="3165154606"/>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AB6F1CB-3762-4F5D-B933-C2B1258789D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78749" y="1123722"/>
            <a:ext cx="1508452" cy="736438"/>
          </a:xfrm>
          <a:prstGeom prst="rect">
            <a:avLst/>
          </a:prstGeom>
        </p:spPr>
      </p:pic>
      <p:sp>
        <p:nvSpPr>
          <p:cNvPr id="4" name="TextBox 3">
            <a:extLst>
              <a:ext uri="{FF2B5EF4-FFF2-40B4-BE49-F238E27FC236}">
                <a16:creationId xmlns:a16="http://schemas.microsoft.com/office/drawing/2014/main" id="{8A8708CE-0532-4A55-A5BC-E998EA4386F1}"/>
              </a:ext>
            </a:extLst>
          </p:cNvPr>
          <p:cNvSpPr txBox="1"/>
          <p:nvPr/>
        </p:nvSpPr>
        <p:spPr>
          <a:xfrm>
            <a:off x="969484" y="1503125"/>
            <a:ext cx="9088916" cy="4616648"/>
          </a:xfrm>
          <a:prstGeom prst="rect">
            <a:avLst/>
          </a:prstGeom>
          <a:noFill/>
        </p:spPr>
        <p:txBody>
          <a:bodyPr wrap="square" rtlCol="0">
            <a:spAutoFit/>
          </a:bodyPr>
          <a:lstStyle/>
          <a:p>
            <a:r>
              <a:rPr lang="en-US" sz="2400" b="1" dirty="0"/>
              <a:t>Core Research Projects</a:t>
            </a:r>
          </a:p>
          <a:p>
            <a:endParaRPr lang="en-US" b="1" dirty="0"/>
          </a:p>
          <a:p>
            <a:r>
              <a:rPr lang="en-US" b="1" i="1" dirty="0">
                <a:solidFill>
                  <a:schemeClr val="accent1"/>
                </a:solidFill>
              </a:rPr>
              <a:t>AI and the Future of Racial Justice</a:t>
            </a:r>
            <a:endParaRPr lang="en-US" dirty="0">
              <a:solidFill>
                <a:schemeClr val="accent1"/>
              </a:solidFill>
            </a:endParaRPr>
          </a:p>
          <a:p>
            <a:r>
              <a:rPr lang="en-US" dirty="0">
                <a:solidFill>
                  <a:schemeClr val="accent1"/>
                </a:solidFill>
              </a:rPr>
              <a:t>This project explores racial disparities in AI-based systems and seeks to design and implement solutions in the areas of public safety, transportation, and health.</a:t>
            </a:r>
          </a:p>
          <a:p>
            <a:endParaRPr lang="en-US" dirty="0">
              <a:solidFill>
                <a:schemeClr val="accent1"/>
              </a:solidFill>
            </a:endParaRPr>
          </a:p>
          <a:p>
            <a:r>
              <a:rPr lang="en-US" b="1" i="1" dirty="0">
                <a:solidFill>
                  <a:schemeClr val="accent1"/>
                </a:solidFill>
              </a:rPr>
              <a:t>Being Watched: Embedding Ethics in Public Cameras</a:t>
            </a:r>
            <a:endParaRPr lang="en-US" dirty="0">
              <a:solidFill>
                <a:schemeClr val="accent1"/>
              </a:solidFill>
            </a:endParaRPr>
          </a:p>
          <a:p>
            <a:r>
              <a:rPr lang="en-US" dirty="0">
                <a:solidFill>
                  <a:schemeClr val="accent1"/>
                </a:solidFill>
              </a:rPr>
              <a:t>This project investigates the social acceptance of cameras and video data and how to develop technical solutions that will satisfy privacy concerns. </a:t>
            </a:r>
          </a:p>
          <a:p>
            <a:endParaRPr lang="en-US" dirty="0">
              <a:solidFill>
                <a:schemeClr val="accent1"/>
              </a:solidFill>
            </a:endParaRPr>
          </a:p>
          <a:p>
            <a:r>
              <a:rPr lang="en-US" b="1" i="1" dirty="0">
                <a:solidFill>
                  <a:schemeClr val="accent1"/>
                </a:solidFill>
              </a:rPr>
              <a:t>A Good System for Smart Cities</a:t>
            </a:r>
            <a:endParaRPr lang="en-US" dirty="0">
              <a:solidFill>
                <a:schemeClr val="accent1"/>
              </a:solidFill>
            </a:endParaRPr>
          </a:p>
          <a:p>
            <a:r>
              <a:rPr lang="en-US" dirty="0">
                <a:solidFill>
                  <a:schemeClr val="accent1"/>
                </a:solidFill>
              </a:rPr>
              <a:t>This project seeks to build a system that will link city datasets to predict the effects of urban development projects, including Austin’s Project Connect. </a:t>
            </a:r>
          </a:p>
          <a:p>
            <a:endParaRPr lang="en-US" b="1" dirty="0">
              <a:solidFill>
                <a:schemeClr val="accent1"/>
              </a:solidFill>
            </a:endParaRPr>
          </a:p>
          <a:p>
            <a:pPr marL="285750" indent="-285750">
              <a:buFont typeface="Arial" panose="020B0604020202020204" pitchFamily="34" charset="0"/>
              <a:buChar char="•"/>
            </a:pPr>
            <a:endParaRPr lang="en-US" b="1" dirty="0"/>
          </a:p>
          <a:p>
            <a:endParaRPr lang="en-US" b="1" dirty="0"/>
          </a:p>
        </p:txBody>
      </p:sp>
      <p:pic>
        <p:nvPicPr>
          <p:cNvPr id="6" name="Picture 5">
            <a:extLst>
              <a:ext uri="{FF2B5EF4-FFF2-40B4-BE49-F238E27FC236}">
                <a16:creationId xmlns:a16="http://schemas.microsoft.com/office/drawing/2014/main" id="{4901DF3C-4500-415B-BF02-1D4FB386FFA1}"/>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057268" y="1860160"/>
            <a:ext cx="2079647" cy="1434977"/>
          </a:xfrm>
          <a:prstGeom prst="rect">
            <a:avLst/>
          </a:prstGeom>
        </p:spPr>
      </p:pic>
    </p:spTree>
    <p:extLst>
      <p:ext uri="{BB962C8B-B14F-4D97-AF65-F5344CB8AC3E}">
        <p14:creationId xmlns:p14="http://schemas.microsoft.com/office/powerpoint/2010/main" val="283742636"/>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AB6F1CB-3762-4F5D-B933-C2B1258789D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78749" y="1123722"/>
            <a:ext cx="1508452" cy="736438"/>
          </a:xfrm>
          <a:prstGeom prst="rect">
            <a:avLst/>
          </a:prstGeom>
        </p:spPr>
      </p:pic>
      <p:sp>
        <p:nvSpPr>
          <p:cNvPr id="4" name="TextBox 3">
            <a:extLst>
              <a:ext uri="{FF2B5EF4-FFF2-40B4-BE49-F238E27FC236}">
                <a16:creationId xmlns:a16="http://schemas.microsoft.com/office/drawing/2014/main" id="{8A8708CE-0532-4A55-A5BC-E998EA4386F1}"/>
              </a:ext>
            </a:extLst>
          </p:cNvPr>
          <p:cNvSpPr txBox="1"/>
          <p:nvPr/>
        </p:nvSpPr>
        <p:spPr>
          <a:xfrm>
            <a:off x="969484" y="1503125"/>
            <a:ext cx="9088916" cy="4616648"/>
          </a:xfrm>
          <a:prstGeom prst="rect">
            <a:avLst/>
          </a:prstGeom>
          <a:noFill/>
        </p:spPr>
        <p:txBody>
          <a:bodyPr wrap="square" rtlCol="0">
            <a:spAutoFit/>
          </a:bodyPr>
          <a:lstStyle/>
          <a:p>
            <a:r>
              <a:rPr lang="en-US" sz="2400" b="1" dirty="0"/>
              <a:t>Core Research Projects</a:t>
            </a:r>
          </a:p>
          <a:p>
            <a:endParaRPr lang="en-US" b="1" dirty="0"/>
          </a:p>
          <a:p>
            <a:r>
              <a:rPr lang="en-US" b="1" i="1" dirty="0">
                <a:solidFill>
                  <a:schemeClr val="accent1"/>
                </a:solidFill>
              </a:rPr>
              <a:t>Living and Working with Robots</a:t>
            </a:r>
            <a:endParaRPr lang="en-US" dirty="0">
              <a:solidFill>
                <a:schemeClr val="accent1"/>
              </a:solidFill>
            </a:endParaRPr>
          </a:p>
          <a:p>
            <a:r>
              <a:rPr lang="en-US" dirty="0">
                <a:solidFill>
                  <a:schemeClr val="accent1"/>
                </a:solidFill>
              </a:rPr>
              <a:t>This project works to overcome the technical and social hurdles to deploying robots by building and studying them in the communities where they will be used. </a:t>
            </a:r>
            <a:r>
              <a:rPr lang="en-US" b="1" i="1" dirty="0">
                <a:solidFill>
                  <a:schemeClr val="accent1"/>
                </a:solidFill>
              </a:rPr>
              <a:t> </a:t>
            </a:r>
          </a:p>
          <a:p>
            <a:endParaRPr lang="en-US" dirty="0">
              <a:solidFill>
                <a:schemeClr val="accent1"/>
              </a:solidFill>
            </a:endParaRPr>
          </a:p>
          <a:p>
            <a:r>
              <a:rPr lang="en-US" b="1" i="1" dirty="0">
                <a:solidFill>
                  <a:schemeClr val="accent1"/>
                </a:solidFill>
              </a:rPr>
              <a:t>Designing Responsible AI Technologies to Curb Disinformation</a:t>
            </a:r>
            <a:endParaRPr lang="en-US" dirty="0">
              <a:solidFill>
                <a:schemeClr val="accent1"/>
              </a:solidFill>
            </a:endParaRPr>
          </a:p>
          <a:p>
            <a:r>
              <a:rPr lang="en-US" dirty="0">
                <a:solidFill>
                  <a:schemeClr val="accent1"/>
                </a:solidFill>
              </a:rPr>
              <a:t>This project employs machine learning to understand how disinformation arises and spreads and how to design effective human-centered interventions.</a:t>
            </a:r>
          </a:p>
          <a:p>
            <a:endParaRPr lang="en-US" dirty="0">
              <a:solidFill>
                <a:schemeClr val="accent1"/>
              </a:solidFill>
            </a:endParaRPr>
          </a:p>
          <a:p>
            <a:r>
              <a:rPr lang="en-US" b="1" i="1" dirty="0">
                <a:solidFill>
                  <a:schemeClr val="accent1"/>
                </a:solidFill>
              </a:rPr>
              <a:t>Making Smart Tools Work for Everyone</a:t>
            </a:r>
            <a:endParaRPr lang="en-US" dirty="0">
              <a:solidFill>
                <a:schemeClr val="accent1"/>
              </a:solidFill>
            </a:endParaRPr>
          </a:p>
          <a:p>
            <a:r>
              <a:rPr lang="en-US" dirty="0">
                <a:solidFill>
                  <a:schemeClr val="accent1"/>
                </a:solidFill>
              </a:rPr>
              <a:t>This project designs smart hand tools that have embedded AI to empower workers to accomplish more while keeping their jobs secure. </a:t>
            </a:r>
          </a:p>
          <a:p>
            <a:endParaRPr lang="en-US" b="1" dirty="0">
              <a:solidFill>
                <a:schemeClr val="accent1"/>
              </a:solidFill>
            </a:endParaRPr>
          </a:p>
          <a:p>
            <a:pPr marL="285750" indent="-285750">
              <a:buFont typeface="Arial" panose="020B0604020202020204" pitchFamily="34" charset="0"/>
              <a:buChar char="•"/>
            </a:pPr>
            <a:endParaRPr lang="en-US" b="1" dirty="0"/>
          </a:p>
          <a:p>
            <a:endParaRPr lang="en-US" b="1" dirty="0"/>
          </a:p>
        </p:txBody>
      </p:sp>
      <p:pic>
        <p:nvPicPr>
          <p:cNvPr id="6" name="Picture 5">
            <a:extLst>
              <a:ext uri="{FF2B5EF4-FFF2-40B4-BE49-F238E27FC236}">
                <a16:creationId xmlns:a16="http://schemas.microsoft.com/office/drawing/2014/main" id="{4901DF3C-4500-415B-BF02-1D4FB386FFA1}"/>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057268" y="1860160"/>
            <a:ext cx="2079647" cy="1434977"/>
          </a:xfrm>
          <a:prstGeom prst="rect">
            <a:avLst/>
          </a:prstGeom>
        </p:spPr>
      </p:pic>
    </p:spTree>
    <p:extLst>
      <p:ext uri="{BB962C8B-B14F-4D97-AF65-F5344CB8AC3E}">
        <p14:creationId xmlns:p14="http://schemas.microsoft.com/office/powerpoint/2010/main" val="1251721225"/>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AB6F1CB-3762-4F5D-B933-C2B1258789D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78749" y="1123722"/>
            <a:ext cx="1508452" cy="736438"/>
          </a:xfrm>
          <a:prstGeom prst="rect">
            <a:avLst/>
          </a:prstGeom>
        </p:spPr>
      </p:pic>
      <p:sp>
        <p:nvSpPr>
          <p:cNvPr id="4" name="TextBox 3">
            <a:extLst>
              <a:ext uri="{FF2B5EF4-FFF2-40B4-BE49-F238E27FC236}">
                <a16:creationId xmlns:a16="http://schemas.microsoft.com/office/drawing/2014/main" id="{8A8708CE-0532-4A55-A5BC-E998EA4386F1}"/>
              </a:ext>
            </a:extLst>
          </p:cNvPr>
          <p:cNvSpPr txBox="1"/>
          <p:nvPr/>
        </p:nvSpPr>
        <p:spPr>
          <a:xfrm>
            <a:off x="968352" y="1123722"/>
            <a:ext cx="9088916" cy="5724644"/>
          </a:xfrm>
          <a:prstGeom prst="rect">
            <a:avLst/>
          </a:prstGeom>
          <a:noFill/>
        </p:spPr>
        <p:txBody>
          <a:bodyPr wrap="square" rtlCol="0">
            <a:spAutoFit/>
          </a:bodyPr>
          <a:lstStyle/>
          <a:p>
            <a:r>
              <a:rPr lang="en-US" sz="2400" b="1" dirty="0"/>
              <a:t>A Collaborative Approach</a:t>
            </a:r>
          </a:p>
          <a:p>
            <a:endParaRPr lang="en-US" b="1" dirty="0"/>
          </a:p>
          <a:p>
            <a:pPr lvl="0"/>
            <a:r>
              <a:rPr lang="en-US" dirty="0">
                <a:solidFill>
                  <a:schemeClr val="accent1"/>
                </a:solidFill>
              </a:rPr>
              <a:t>Good Systems works closely with partners across academia, industry, nonprofit, and government sectors to foster an understanding of the need for ethical AI systems and to develop actionable tools driven by research insights.</a:t>
            </a:r>
          </a:p>
          <a:p>
            <a:endParaRPr lang="en-US" b="1" dirty="0">
              <a:solidFill>
                <a:schemeClr val="accent1"/>
              </a:solidFill>
            </a:endParaRPr>
          </a:p>
          <a:p>
            <a:r>
              <a:rPr lang="en-US" b="1" dirty="0">
                <a:solidFill>
                  <a:schemeClr val="accent1"/>
                </a:solidFill>
              </a:rPr>
              <a:t>Milestones:</a:t>
            </a:r>
          </a:p>
          <a:p>
            <a:endParaRPr lang="en-US" b="1" dirty="0">
              <a:solidFill>
                <a:schemeClr val="accent1"/>
              </a:solidFill>
            </a:endParaRPr>
          </a:p>
          <a:p>
            <a:pPr lvl="0"/>
            <a:r>
              <a:rPr lang="en-US" b="1" dirty="0">
                <a:solidFill>
                  <a:schemeClr val="accent1"/>
                </a:solidFill>
              </a:rPr>
              <a:t>March 2020:</a:t>
            </a:r>
            <a:r>
              <a:rPr lang="en-US" dirty="0">
                <a:solidFill>
                  <a:schemeClr val="accent1"/>
                </a:solidFill>
              </a:rPr>
              <a:t> Organized and hosted the inaugural Public Interest Technology University Network (PIT-UN) conference as a founding member.</a:t>
            </a:r>
          </a:p>
          <a:p>
            <a:pPr lvl="0"/>
            <a:r>
              <a:rPr lang="en-US" b="1" dirty="0">
                <a:solidFill>
                  <a:schemeClr val="accent1"/>
                </a:solidFill>
              </a:rPr>
              <a:t>August 2020: </a:t>
            </a:r>
            <a:r>
              <a:rPr lang="en-US" dirty="0">
                <a:solidFill>
                  <a:schemeClr val="accent1"/>
                </a:solidFill>
              </a:rPr>
              <a:t>UT Austin and the City of Austin form a 5-year, $7.5M master interlocal agreement to facilitate collaboration with departments ranging from transportation to equity and public health. </a:t>
            </a:r>
          </a:p>
          <a:p>
            <a:pPr lvl="0"/>
            <a:r>
              <a:rPr lang="en-US" b="1" dirty="0">
                <a:solidFill>
                  <a:schemeClr val="accent1"/>
                </a:solidFill>
              </a:rPr>
              <a:t>March 2021: </a:t>
            </a:r>
            <a:r>
              <a:rPr lang="en-US" dirty="0">
                <a:solidFill>
                  <a:schemeClr val="accent1"/>
                </a:solidFill>
              </a:rPr>
              <a:t> Co-hosted a conference on AI technology procurement with the World Economic Forum.</a:t>
            </a:r>
          </a:p>
          <a:p>
            <a:pPr lvl="0"/>
            <a:r>
              <a:rPr lang="en-US" b="1" dirty="0">
                <a:solidFill>
                  <a:schemeClr val="accent1"/>
                </a:solidFill>
              </a:rPr>
              <a:t>June 2021: </a:t>
            </a:r>
            <a:r>
              <a:rPr lang="en-US" dirty="0">
                <a:solidFill>
                  <a:schemeClr val="accent1"/>
                </a:solidFill>
              </a:rPr>
              <a:t>Partnered with the Bernard and Audre Rapoport Center for Human Rights and Justice on the “Beyond the Future of Work” Pop-Up Institute research cluster on AI and technology.</a:t>
            </a:r>
          </a:p>
          <a:p>
            <a:endParaRPr lang="en-US" b="1" dirty="0">
              <a:solidFill>
                <a:schemeClr val="accent1"/>
              </a:solidFill>
            </a:endParaRPr>
          </a:p>
          <a:p>
            <a:endParaRPr lang="en-US" b="1" dirty="0"/>
          </a:p>
        </p:txBody>
      </p:sp>
      <p:pic>
        <p:nvPicPr>
          <p:cNvPr id="6" name="Picture 5">
            <a:extLst>
              <a:ext uri="{FF2B5EF4-FFF2-40B4-BE49-F238E27FC236}">
                <a16:creationId xmlns:a16="http://schemas.microsoft.com/office/drawing/2014/main" id="{4901DF3C-4500-415B-BF02-1D4FB386FFA1}"/>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057268" y="1860160"/>
            <a:ext cx="2079647" cy="1434977"/>
          </a:xfrm>
          <a:prstGeom prst="rect">
            <a:avLst/>
          </a:prstGeom>
        </p:spPr>
      </p:pic>
    </p:spTree>
    <p:extLst>
      <p:ext uri="{BB962C8B-B14F-4D97-AF65-F5344CB8AC3E}">
        <p14:creationId xmlns:p14="http://schemas.microsoft.com/office/powerpoint/2010/main" val="2276144762"/>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AB6F1CB-3762-4F5D-B933-C2B1258789D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78749" y="1176272"/>
            <a:ext cx="1508452" cy="736438"/>
          </a:xfrm>
          <a:prstGeom prst="rect">
            <a:avLst/>
          </a:prstGeom>
        </p:spPr>
      </p:pic>
      <p:sp>
        <p:nvSpPr>
          <p:cNvPr id="4" name="TextBox 3">
            <a:extLst>
              <a:ext uri="{FF2B5EF4-FFF2-40B4-BE49-F238E27FC236}">
                <a16:creationId xmlns:a16="http://schemas.microsoft.com/office/drawing/2014/main" id="{8A8708CE-0532-4A55-A5BC-E998EA4386F1}"/>
              </a:ext>
            </a:extLst>
          </p:cNvPr>
          <p:cNvSpPr txBox="1"/>
          <p:nvPr/>
        </p:nvSpPr>
        <p:spPr>
          <a:xfrm>
            <a:off x="968352" y="1582341"/>
            <a:ext cx="9088916" cy="5355312"/>
          </a:xfrm>
          <a:prstGeom prst="rect">
            <a:avLst/>
          </a:prstGeom>
          <a:noFill/>
        </p:spPr>
        <p:txBody>
          <a:bodyPr wrap="square" rtlCol="0">
            <a:spAutoFit/>
          </a:bodyPr>
          <a:lstStyle/>
          <a:p>
            <a:r>
              <a:rPr lang="en-US" sz="2400" b="1" dirty="0" smtClean="0"/>
              <a:t>About me…</a:t>
            </a:r>
          </a:p>
          <a:p>
            <a:pPr marL="800100" lvl="1" indent="-342900">
              <a:buFont typeface="Arial" panose="020B0604020202020204" pitchFamily="34" charset="0"/>
              <a:buChar char="•"/>
            </a:pPr>
            <a:r>
              <a:rPr lang="en-US" sz="2400" b="1" dirty="0"/>
              <a:t>	</a:t>
            </a:r>
            <a:r>
              <a:rPr lang="en-US" sz="2400" b="1" dirty="0" smtClean="0"/>
              <a:t>Social Scientist</a:t>
            </a:r>
          </a:p>
          <a:p>
            <a:pPr marL="800100" lvl="1" indent="-342900">
              <a:buFont typeface="Arial" panose="020B0604020202020204" pitchFamily="34" charset="0"/>
              <a:buChar char="•"/>
            </a:pPr>
            <a:r>
              <a:rPr lang="en-US" sz="2400" b="1" dirty="0"/>
              <a:t>	</a:t>
            </a:r>
            <a:r>
              <a:rPr lang="en-US" sz="2400" b="1" dirty="0" smtClean="0"/>
              <a:t>Media technologies </a:t>
            </a:r>
          </a:p>
          <a:p>
            <a:pPr marL="800100" lvl="1" indent="-342900">
              <a:buFont typeface="Arial" panose="020B0604020202020204" pitchFamily="34" charset="0"/>
              <a:buChar char="•"/>
            </a:pPr>
            <a:r>
              <a:rPr lang="en-US" sz="2400" b="1" dirty="0"/>
              <a:t>	</a:t>
            </a:r>
            <a:r>
              <a:rPr lang="en-US" sz="2400" b="1" dirty="0" smtClean="0"/>
              <a:t>Equity Issues</a:t>
            </a:r>
          </a:p>
          <a:p>
            <a:pPr marL="800100" lvl="1" indent="-342900">
              <a:buFont typeface="Arial" panose="020B0604020202020204" pitchFamily="34" charset="0"/>
              <a:buChar char="•"/>
            </a:pPr>
            <a:r>
              <a:rPr lang="en-US" sz="2400" b="1" dirty="0"/>
              <a:t>	</a:t>
            </a:r>
            <a:r>
              <a:rPr lang="en-US" sz="2400" b="1" dirty="0" smtClean="0"/>
              <a:t>Good Systems projects on disinformation, surveillance 	technologies in smart city context</a:t>
            </a:r>
            <a:endParaRPr lang="en-US" sz="2400" b="1" dirty="0" smtClean="0"/>
          </a:p>
          <a:p>
            <a:endParaRPr lang="en-US" sz="2400" b="1" dirty="0"/>
          </a:p>
          <a:p>
            <a:endParaRPr lang="en-US" sz="2400" b="1" dirty="0" smtClean="0"/>
          </a:p>
          <a:p>
            <a:r>
              <a:rPr lang="en-US" sz="2400" b="1" dirty="0" smtClean="0"/>
              <a:t>Connect </a:t>
            </a:r>
            <a:r>
              <a:rPr lang="en-US" sz="2400" b="1" dirty="0"/>
              <a:t>With Us</a:t>
            </a:r>
          </a:p>
          <a:p>
            <a:endParaRPr lang="en-US" b="1" dirty="0"/>
          </a:p>
          <a:p>
            <a:pPr marL="285750" indent="-285750">
              <a:buFont typeface="Arial" panose="020B0604020202020204" pitchFamily="34" charset="0"/>
              <a:buChar char="•"/>
            </a:pPr>
            <a:r>
              <a:rPr lang="en-US" b="1" dirty="0">
                <a:solidFill>
                  <a:schemeClr val="accent1"/>
                </a:solidFill>
              </a:rPr>
              <a:t>Join us for our Speaker Series via Zoom, September - May</a:t>
            </a:r>
          </a:p>
          <a:p>
            <a:pPr marL="285750" indent="-285750">
              <a:buFont typeface="Arial" panose="020B0604020202020204" pitchFamily="34" charset="0"/>
              <a:buChar char="•"/>
            </a:pPr>
            <a:endParaRPr lang="en-US" b="1" dirty="0">
              <a:solidFill>
                <a:schemeClr val="accent1"/>
              </a:solidFill>
            </a:endParaRPr>
          </a:p>
          <a:p>
            <a:pPr marL="285750" indent="-285750">
              <a:buFont typeface="Arial" panose="020B0604020202020204" pitchFamily="34" charset="0"/>
              <a:buChar char="•"/>
            </a:pPr>
            <a:r>
              <a:rPr lang="en-US" b="1" dirty="0">
                <a:solidFill>
                  <a:schemeClr val="accent1"/>
                </a:solidFill>
              </a:rPr>
              <a:t>Learn more at goodsystems.utexas.edu</a:t>
            </a:r>
          </a:p>
          <a:p>
            <a:pPr marL="285750" indent="-285750">
              <a:buFont typeface="Arial" panose="020B0604020202020204" pitchFamily="34" charset="0"/>
              <a:buChar char="•"/>
            </a:pPr>
            <a:endParaRPr lang="en-US" b="1" dirty="0">
              <a:solidFill>
                <a:schemeClr val="accent1"/>
              </a:solidFill>
            </a:endParaRPr>
          </a:p>
          <a:p>
            <a:pPr marL="285750" indent="-285750">
              <a:buFont typeface="Arial" panose="020B0604020202020204" pitchFamily="34" charset="0"/>
              <a:buChar char="•"/>
            </a:pPr>
            <a:r>
              <a:rPr lang="en-US" b="1" dirty="0">
                <a:solidFill>
                  <a:schemeClr val="accent1"/>
                </a:solidFill>
              </a:rPr>
              <a:t>Contact </a:t>
            </a:r>
            <a:r>
              <a:rPr lang="en-US" b="1" dirty="0">
                <a:solidFill>
                  <a:schemeClr val="accent1"/>
                </a:solidFill>
                <a:hlinkClick r:id="rId4">
                  <a:extLst>
                    <a:ext uri="{A12FA001-AC4F-418D-AE19-62706E023703}">
                      <ahyp:hlinkClr xmlns:ahyp="http://schemas.microsoft.com/office/drawing/2018/hyperlinkcolor" xmlns="" val="tx"/>
                    </a:ext>
                  </a:extLst>
                </a:hlinkClick>
              </a:rPr>
              <a:t>goodsystems@austin.utexas.edu</a:t>
            </a:r>
            <a:r>
              <a:rPr lang="en-US" b="1" dirty="0">
                <a:solidFill>
                  <a:schemeClr val="accent1"/>
                </a:solidFill>
              </a:rPr>
              <a:t> </a:t>
            </a:r>
          </a:p>
          <a:p>
            <a:endParaRPr lang="en-US" b="1" dirty="0"/>
          </a:p>
        </p:txBody>
      </p:sp>
      <p:pic>
        <p:nvPicPr>
          <p:cNvPr id="6" name="Picture 5">
            <a:extLst>
              <a:ext uri="{FF2B5EF4-FFF2-40B4-BE49-F238E27FC236}">
                <a16:creationId xmlns:a16="http://schemas.microsoft.com/office/drawing/2014/main" id="{4901DF3C-4500-415B-BF02-1D4FB386FFA1}"/>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057268" y="1881180"/>
            <a:ext cx="2079647" cy="1434977"/>
          </a:xfrm>
          <a:prstGeom prst="rect">
            <a:avLst/>
          </a:prstGeom>
        </p:spPr>
      </p:pic>
    </p:spTree>
    <p:extLst>
      <p:ext uri="{BB962C8B-B14F-4D97-AF65-F5344CB8AC3E}">
        <p14:creationId xmlns:p14="http://schemas.microsoft.com/office/powerpoint/2010/main" val="1810831646"/>
      </p:ext>
    </p:extLst>
  </p:cSld>
  <p:clrMapOvr>
    <a:masterClrMapping/>
  </p:clrMapOvr>
  <p:transition spd="slow">
    <p:push/>
  </p:transition>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Hub theme">
      <a:dk1>
        <a:srgbClr val="333366"/>
      </a:dk1>
      <a:lt1>
        <a:sysClr val="window" lastClr="FFFFFF"/>
      </a:lt1>
      <a:dk2>
        <a:srgbClr val="000033"/>
      </a:dk2>
      <a:lt2>
        <a:srgbClr val="E7E6E6"/>
      </a:lt2>
      <a:accent1>
        <a:srgbClr val="000033"/>
      </a:accent1>
      <a:accent2>
        <a:srgbClr val="993333"/>
      </a:accent2>
      <a:accent3>
        <a:srgbClr val="333366"/>
      </a:accent3>
      <a:accent4>
        <a:srgbClr val="F19592"/>
      </a:accent4>
      <a:accent5>
        <a:srgbClr val="5B9BD5"/>
      </a:accent5>
      <a:accent6>
        <a:srgbClr val="9999CC"/>
      </a:accent6>
      <a:hlink>
        <a:srgbClr val="FFCC99"/>
      </a:hlink>
      <a:folHlink>
        <a:srgbClr val="954F72"/>
      </a:folHlink>
    </a:clrScheme>
    <a:fontScheme name="UKRI TAS Hub">
      <a:majorFont>
        <a:latin typeface="Arimo SemiBold"/>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B12BF7F49EED47B379973DBF70A045" ma:contentTypeVersion="19" ma:contentTypeDescription="Create a new document." ma:contentTypeScope="" ma:versionID="4508d10315c4851531572474484a1fbf">
  <xsd:schema xmlns:xsd="http://www.w3.org/2001/XMLSchema" xmlns:xs="http://www.w3.org/2001/XMLSchema" xmlns:p="http://schemas.microsoft.com/office/2006/metadata/properties" xmlns:ns1="http://schemas.microsoft.com/sharepoint/v3" xmlns:ns2="5af911ba-7f14-4c9c-bce6-382e597a883f" xmlns:ns3="208c3f4d-88c6-4454-9e42-7c2092309416" targetNamespace="http://schemas.microsoft.com/office/2006/metadata/properties" ma:root="true" ma:fieldsID="4879607861ee9dc0cdfd4a01201dc7f7" ns1:_="" ns2:_="" ns3:_="">
    <xsd:import namespace="http://schemas.microsoft.com/sharepoint/v3"/>
    <xsd:import namespace="5af911ba-7f14-4c9c-bce6-382e597a883f"/>
    <xsd:import namespace="208c3f4d-88c6-4454-9e42-7c209230941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1:_ip_UnifiedCompliancePolicyProperties" minOccurs="0"/>
                <xsd:element ref="ns1:_ip_UnifiedCompliancePolicyUIAc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af911ba-7f14-4c9c-bce6-382e597a883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cbf2f534-9c3d-494b-83fb-768e807180c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08c3f4d-88c6-4454-9e42-7c209230941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584576dd-0bcf-4a0e-925b-d0124512502d}" ma:internalName="TaxCatchAll" ma:showField="CatchAllData" ma:web="208c3f4d-88c6-4454-9e42-7c209230941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208c3f4d-88c6-4454-9e42-7c2092309416">
      <UserInfo>
        <DisplayName>Age Chapman</DisplayName>
        <AccountId>30</AccountId>
        <AccountType/>
      </UserInfo>
      <UserInfo>
        <DisplayName>Diana Eccles</DisplayName>
        <AccountId>24</AccountId>
        <AccountType/>
      </UserInfo>
      <UserInfo>
        <DisplayName>Christine Evers</DisplayName>
        <AccountId>43</AccountId>
        <AccountType/>
      </UserInfo>
      <UserInfo>
        <DisplayName>James Scanlan</DisplayName>
        <AccountId>53</AccountId>
        <AccountType/>
      </UserInfo>
      <UserInfo>
        <DisplayName>Carly Kind</DisplayName>
        <AccountId>80</AccountId>
        <AccountType/>
      </UserInfo>
      <UserInfo>
        <DisplayName>marion.oswald</DisplayName>
        <AccountId>98</AccountId>
        <AccountType/>
      </UserInfo>
      <UserInfo>
        <DisplayName>j.stilgoe</DisplayName>
        <AccountId>100</AccountId>
        <AccountType/>
      </UserInfo>
      <UserInfo>
        <DisplayName>Adrian Woolard</DisplayName>
        <AccountId>105</AccountId>
        <AccountType/>
      </UserInfo>
      <UserInfo>
        <DisplayName>tom.rodden</DisplayName>
        <AccountId>106</AccountId>
        <AccountType/>
      </UserInfo>
      <UserInfo>
        <DisplayName>indra.joshi</DisplayName>
        <AccountId>95</AccountId>
        <AccountType/>
      </UserInfo>
      <UserInfo>
        <DisplayName>Alvin Wilby</DisplayName>
        <AccountId>94</AccountId>
        <AccountType/>
      </UserInfo>
      <UserInfo>
        <DisplayName>David Bossens</DisplayName>
        <AccountId>174</AccountId>
        <AccountType/>
      </UserInfo>
      <UserInfo>
        <DisplayName>Hastie, Helen</DisplayName>
        <AccountId>61</AccountId>
        <AccountType/>
      </UserInfo>
      <UserInfo>
        <DisplayName>Lisinska, Justyna</DisplayName>
        <AccountId>179</AccountId>
        <AccountType/>
      </UserInfo>
      <UserInfo>
        <DisplayName>Mousavi, Mohammadreza (Prof.)</DisplayName>
        <AccountId>62</AccountId>
        <AccountType/>
      </UserInfo>
      <UserInfo>
        <DisplayName>Shane Windsor</DisplayName>
        <AccountId>63</AccountId>
        <AccountType/>
      </UserInfo>
      <UserInfo>
        <DisplayName>RAMAMOORTHY Ram</DisplayName>
        <AccountId>64</AccountId>
        <AccountType/>
      </UserInfo>
      <UserInfo>
        <DisplayName>Suri, Neeraj</DisplayName>
        <AccountId>65</AccountId>
        <AccountType/>
      </UserInfo>
      <UserInfo>
        <DisplayName>radu.calinescu</DisplayName>
        <AccountId>66</AccountId>
        <AccountType/>
      </UserInfo>
      <UserInfo>
        <DisplayName>Mousavi, Mohammad</DisplayName>
        <AccountId>203</AccountId>
        <AccountType/>
      </UserInfo>
      <UserInfo>
        <DisplayName>Victoria Mico Egea - UKRI EPSRC</DisplayName>
        <AccountId>67</AccountId>
        <AccountType/>
      </UserInfo>
      <UserInfo>
        <DisplayName>Angela Westley</DisplayName>
        <AccountId>12</AccountId>
        <AccountType/>
      </UserInfo>
      <UserInfo>
        <DisplayName>Alison Tebbutt</DisplayName>
        <AccountId>34</AccountId>
        <AccountType/>
      </UserInfo>
      <UserInfo>
        <DisplayName>Mark Pickering</DisplayName>
        <AccountId>286</AccountId>
        <AccountType/>
      </UserInfo>
      <UserInfo>
        <DisplayName>Lou Male</DisplayName>
        <AccountId>70</AccountId>
        <AccountType/>
      </UserInfo>
    </SharedWithUsers>
    <_ip_UnifiedCompliancePolicyUIAction xmlns="http://schemas.microsoft.com/sharepoint/v3" xsi:nil="true"/>
    <lcf76f155ced4ddcb4097134ff3c332f xmlns="5af911ba-7f14-4c9c-bce6-382e597a883f">
      <Terms xmlns="http://schemas.microsoft.com/office/infopath/2007/PartnerControls"/>
    </lcf76f155ced4ddcb4097134ff3c332f>
    <_ip_UnifiedCompliancePolicyProperties xmlns="http://schemas.microsoft.com/sharepoint/v3" xsi:nil="true"/>
    <TaxCatchAll xmlns="208c3f4d-88c6-4454-9e42-7c209230941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BFE847-F9F9-488B-B9AE-07054691D51C}"/>
</file>

<file path=customXml/itemProps2.xml><?xml version="1.0" encoding="utf-8"?>
<ds:datastoreItem xmlns:ds="http://schemas.openxmlformats.org/officeDocument/2006/customXml" ds:itemID="{154B866D-95B4-4923-B158-511EA53F359E}">
  <ds:schemaRefs>
    <ds:schemaRef ds:uri="http://schemas.microsoft.com/office/2006/metadata/properties"/>
    <ds:schemaRef ds:uri="http://schemas.openxmlformats.org/package/2006/metadata/core-properties"/>
    <ds:schemaRef ds:uri="a23d87c4-ede4-46f7-8a21-70d7af101649"/>
    <ds:schemaRef ds:uri="http://purl.org/dc/terms/"/>
    <ds:schemaRef ds:uri="http://www.w3.org/XML/1998/namespace"/>
    <ds:schemaRef ds:uri="http://purl.org/dc/dcmitype/"/>
    <ds:schemaRef ds:uri="http://schemas.microsoft.com/office/2006/documentManagement/types"/>
    <ds:schemaRef ds:uri="http://schemas.microsoft.com/office/infopath/2007/PartnerControls"/>
    <ds:schemaRef ds:uri="bd1196c0-e97f-48af-b4d1-82b25bc5cff4"/>
    <ds:schemaRef ds:uri="http://purl.org/dc/elements/1.1/"/>
  </ds:schemaRefs>
</ds:datastoreItem>
</file>

<file path=customXml/itemProps3.xml><?xml version="1.0" encoding="utf-8"?>
<ds:datastoreItem xmlns:ds="http://schemas.openxmlformats.org/officeDocument/2006/customXml" ds:itemID="{234CB842-BE86-4776-AA3F-BD1CF34C215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61</TotalTime>
  <Words>544</Words>
  <Application>Microsoft Office PowerPoint</Application>
  <PresentationFormat>Widescreen</PresentationFormat>
  <Paragraphs>68</Paragraphs>
  <Slides>6</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Arial</vt:lpstr>
      <vt:lpstr>Arimo</vt:lpstr>
      <vt:lpstr>Arimo SemiBold</vt:lpstr>
      <vt:lpstr>Calibri</vt:lpstr>
      <vt:lpstr>Segoe UI</vt:lpstr>
      <vt:lpstr>Source Sans Pro</vt:lpstr>
      <vt:lpstr>Custom Design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 Male</dc:creator>
  <cp:lastModifiedBy>Strover, Sharon L</cp:lastModifiedBy>
  <cp:revision>6</cp:revision>
  <dcterms:created xsi:type="dcterms:W3CDTF">2022-03-01T11:01:58Z</dcterms:created>
  <dcterms:modified xsi:type="dcterms:W3CDTF">2022-07-06T16:01:39Z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0x01010084B12BF7F49EED47B379973DBF70A045</vt:lpwstr>
  </property>
  <property fmtid="{D5CDD505-2E9C-101B-9397-08002B2CF9AE}" pid="3" name="MediaServiceImageTags">
    <vt:lpwstr/>
  </property>
</Properties>
</file>